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4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38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19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32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7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76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62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64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65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57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49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84008-DA24-48F7-9676-C4587593551F}" type="datetimeFigureOut">
              <a:rPr lang="en-US" smtClean="0"/>
              <a:t>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89F7F-E9C5-4A94-B82C-58A1E7E27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05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8801" y="2665259"/>
            <a:ext cx="9036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a-GE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ფასმაჩვენებლების</a:t>
            </a:r>
            <a:r>
              <a:rPr lang="ka-GE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ka-GE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რეაბილიტაცია</a:t>
            </a:r>
            <a:endParaRPr lang="en-US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7100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615" y="334101"/>
            <a:ext cx="9583739" cy="461683"/>
          </a:xfrm>
        </p:spPr>
        <p:txBody>
          <a:bodyPr>
            <a:normAutofit fontScale="90000"/>
          </a:bodyPr>
          <a:lstStyle/>
          <a:p>
            <a:r>
              <a:rPr lang="ka-GE" sz="2800" dirty="0"/>
              <a:t>რეაბილიტაცია უტარდება შემდეგ ავტო გასამართ სადგურებს:</a:t>
            </a:r>
            <a:r>
              <a:rPr lang="ka-GE" dirty="0"/>
              <a:t/>
            </a:r>
            <a:br>
              <a:rPr lang="ka-GE" dirty="0"/>
            </a:br>
            <a:r>
              <a:rPr lang="ka-GE" dirty="0"/>
              <a:t/>
            </a:r>
            <a:br>
              <a:rPr lang="ka-GE" dirty="0"/>
            </a:br>
            <a:r>
              <a:rPr lang="ka-GE" sz="2400" dirty="0"/>
              <a:t/>
            </a:r>
            <a:br>
              <a:rPr lang="ka-GE" sz="2400" dirty="0"/>
            </a:br>
            <a:r>
              <a:rPr lang="ka-GE" dirty="0" smtClean="0"/>
              <a:t/>
            </a:r>
            <a:br>
              <a:rPr lang="ka-GE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" y="1366984"/>
            <a:ext cx="108619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189" indent="-457189">
              <a:buFont typeface="+mj-lt"/>
              <a:buAutoNum type="arabicPeriod"/>
            </a:pPr>
            <a:r>
              <a:rPr lang="ka-GE" sz="2400" dirty="0" smtClean="0"/>
              <a:t>შეშელიძე 1         </a:t>
            </a:r>
            <a:r>
              <a:rPr lang="ka-GE" sz="1400" dirty="0" smtClean="0"/>
              <a:t>მისამართი : ქ. თბილისი. თენგის შეშელიძის </a:t>
            </a:r>
            <a:r>
              <a:rPr lang="en-US" sz="1400" dirty="0" smtClean="0"/>
              <a:t>N 11</a:t>
            </a:r>
            <a:r>
              <a:rPr lang="ka-GE" sz="1400" dirty="0" smtClean="0"/>
              <a:t>. ( ს/კ 01.11.04.026.013)</a:t>
            </a:r>
            <a:endParaRPr lang="ka-GE" sz="1200" dirty="0"/>
          </a:p>
          <a:p>
            <a:endParaRPr lang="ka-GE" sz="1200" dirty="0"/>
          </a:p>
        </p:txBody>
      </p:sp>
    </p:spTree>
    <p:extLst>
      <p:ext uri="{BB962C8B-B14F-4D97-AF65-F5344CB8AC3E}">
        <p14:creationId xmlns:p14="http://schemas.microsoft.com/office/powerpoint/2010/main" val="12846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AA1B36F4200EF4C97B4937A57A8FBD6" ma:contentTypeVersion="0" ma:contentTypeDescription="Создание документа." ma:contentTypeScope="" ma:versionID="3d0c4e7298b54b17aa6abd52ec012b9a">
  <xsd:schema xmlns:xsd="http://www.w3.org/2001/XMLSchema" xmlns:xs="http://www.w3.org/2001/XMLSchema" xmlns:p="http://schemas.microsoft.com/office/2006/metadata/properties" xmlns:ns2="a5444ea2-90b0-4ece-a612-f39e0dd9a22f" targetNamespace="http://schemas.microsoft.com/office/2006/metadata/properties" ma:root="true" ma:fieldsID="6851a3ce0b12ec4b385af7451be0fe06" ns2:_="">
    <xsd:import namespace="a5444ea2-90b0-4ece-a612-f39e0dd9a22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444ea2-90b0-4ece-a612-f39e0dd9a2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5444ea2-90b0-4ece-a612-f39e0dd9a22f">VVDU5HPDTQC2-89-215031</_dlc_DocId>
    <_dlc_DocIdUrl xmlns="a5444ea2-90b0-4ece-a612-f39e0dd9a22f">
      <Url>https://docflow.socar.ge/dms/requests/_layouts/15/DocIdRedir.aspx?ID=VVDU5HPDTQC2-89-215031</Url>
      <Description>VVDU5HPDTQC2-89-215031</Description>
    </_dlc_DocIdUrl>
  </documentManagement>
</p:properties>
</file>

<file path=customXml/itemProps1.xml><?xml version="1.0" encoding="utf-8"?>
<ds:datastoreItem xmlns:ds="http://schemas.openxmlformats.org/officeDocument/2006/customXml" ds:itemID="{2329D63B-DF71-42AC-9A03-A91277CE9411}"/>
</file>

<file path=customXml/itemProps2.xml><?xml version="1.0" encoding="utf-8"?>
<ds:datastoreItem xmlns:ds="http://schemas.openxmlformats.org/officeDocument/2006/customXml" ds:itemID="{DC7B82FB-7CB9-45B0-868F-9DC5DEE8BC6B}"/>
</file>

<file path=customXml/itemProps3.xml><?xml version="1.0" encoding="utf-8"?>
<ds:datastoreItem xmlns:ds="http://schemas.openxmlformats.org/officeDocument/2006/customXml" ds:itemID="{93CC9829-3C6D-4815-BD5B-8BBB48FDD6D0}"/>
</file>

<file path=customXml/itemProps4.xml><?xml version="1.0" encoding="utf-8"?>
<ds:datastoreItem xmlns:ds="http://schemas.openxmlformats.org/officeDocument/2006/customXml" ds:itemID="{BAF02B27-E14C-488B-9335-41C352CEDE8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26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Sylfaen</vt:lpstr>
      <vt:lpstr>Office Theme</vt:lpstr>
      <vt:lpstr>PowerPoint Presentation</vt:lpstr>
      <vt:lpstr>რეაბილიტაცია უტარდება შემდეგ ავტო გასამართ სადგურებს: 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Giorgi Levidze</dc:creator>
  <cp:lastModifiedBy>Giorgi Levidze</cp:lastModifiedBy>
  <cp:revision>4</cp:revision>
  <dcterms:created xsi:type="dcterms:W3CDTF">2024-01-04T10:39:13Z</dcterms:created>
  <dcterms:modified xsi:type="dcterms:W3CDTF">2024-01-04T10:57:08Z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0x0101005AA1B36F4200EF4C97B4937A57A8FBD6</vt:lpwstr>
  </property>
  <property fmtid="{D5CDD505-2E9C-101B-9397-08002B2CF9AE}" pid="3" name="_dlc_DocIdItemGuid">
    <vt:lpwstr>8b7a20db-05b8-417c-95d9-f00ee94947a0</vt:lpwstr>
  </property>
</Properties>
</file>