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ar Kakashvili" userId="c2c98f43-0974-4681-a55b-6246150d279c" providerId="ADAL" clId="{D62F4F3B-4267-4A8E-A730-64112E4F5442}"/>
    <pc:docChg chg="undo custSel delSld modSld">
      <pc:chgData name="Tamar Kakashvili" userId="c2c98f43-0974-4681-a55b-6246150d279c" providerId="ADAL" clId="{D62F4F3B-4267-4A8E-A730-64112E4F5442}" dt="2024-04-12T11:40:40.669" v="15" actId="108"/>
      <pc:docMkLst>
        <pc:docMk/>
      </pc:docMkLst>
      <pc:sldChg chg="modSp mod">
        <pc:chgData name="Tamar Kakashvili" userId="c2c98f43-0974-4681-a55b-6246150d279c" providerId="ADAL" clId="{D62F4F3B-4267-4A8E-A730-64112E4F5442}" dt="2024-04-12T11:40:18.447" v="12" actId="20577"/>
        <pc:sldMkLst>
          <pc:docMk/>
          <pc:sldMk cId="1402913577" sldId="256"/>
        </pc:sldMkLst>
        <pc:spChg chg="mod">
          <ac:chgData name="Tamar Kakashvili" userId="c2c98f43-0974-4681-a55b-6246150d279c" providerId="ADAL" clId="{D62F4F3B-4267-4A8E-A730-64112E4F5442}" dt="2024-04-12T11:40:18.447" v="12" actId="20577"/>
          <ac:spMkLst>
            <pc:docMk/>
            <pc:sldMk cId="1402913577" sldId="256"/>
            <ac:spMk id="2" creationId="{9DEC186C-3773-9376-7B07-178F89D236BD}"/>
          </ac:spMkLst>
        </pc:spChg>
      </pc:sldChg>
      <pc:sldChg chg="modSp mod">
        <pc:chgData name="Tamar Kakashvili" userId="c2c98f43-0974-4681-a55b-6246150d279c" providerId="ADAL" clId="{D62F4F3B-4267-4A8E-A730-64112E4F5442}" dt="2024-04-12T11:15:58.272" v="5" actId="20577"/>
        <pc:sldMkLst>
          <pc:docMk/>
          <pc:sldMk cId="539838786" sldId="257"/>
        </pc:sldMkLst>
        <pc:spChg chg="mod">
          <ac:chgData name="Tamar Kakashvili" userId="c2c98f43-0974-4681-a55b-6246150d279c" providerId="ADAL" clId="{D62F4F3B-4267-4A8E-A730-64112E4F5442}" dt="2024-04-12T11:15:58.272" v="5" actId="20577"/>
          <ac:spMkLst>
            <pc:docMk/>
            <pc:sldMk cId="539838786" sldId="257"/>
            <ac:spMk id="8" creationId="{8576B9EE-6B7D-2813-FA23-DCCF1D3D6925}"/>
          </ac:spMkLst>
        </pc:spChg>
      </pc:sldChg>
      <pc:sldChg chg="modSp mod">
        <pc:chgData name="Tamar Kakashvili" userId="c2c98f43-0974-4681-a55b-6246150d279c" providerId="ADAL" clId="{D62F4F3B-4267-4A8E-A730-64112E4F5442}" dt="2024-04-12T11:40:40.669" v="15" actId="108"/>
        <pc:sldMkLst>
          <pc:docMk/>
          <pc:sldMk cId="2619409233" sldId="258"/>
        </pc:sldMkLst>
        <pc:spChg chg="mod">
          <ac:chgData name="Tamar Kakashvili" userId="c2c98f43-0974-4681-a55b-6246150d279c" providerId="ADAL" clId="{D62F4F3B-4267-4A8E-A730-64112E4F5442}" dt="2024-04-12T11:40:40.669" v="15" actId="108"/>
          <ac:spMkLst>
            <pc:docMk/>
            <pc:sldMk cId="2619409233" sldId="258"/>
            <ac:spMk id="6" creationId="{3A5BDD1F-22DA-A628-1F35-D6F28E3A2A53}"/>
          </ac:spMkLst>
        </pc:spChg>
      </pc:sldChg>
      <pc:sldChg chg="del">
        <pc:chgData name="Tamar Kakashvili" userId="c2c98f43-0974-4681-a55b-6246150d279c" providerId="ADAL" clId="{D62F4F3B-4267-4A8E-A730-64112E4F5442}" dt="2024-04-12T11:14:15.395" v="1" actId="47"/>
        <pc:sldMkLst>
          <pc:docMk/>
          <pc:sldMk cId="2665140000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1A2DA-62B1-61DC-B426-EB1DD50D0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C21F47-C2F7-E013-570E-0CF05BA648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64AB3-0817-D69C-D1A5-7C914893C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89813-92E7-DEC4-3B0F-12188FA02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3A475-E8B7-1E14-85F6-E109C6F15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8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D685B-3DDE-2141-C713-7D6ED52BD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D13BBE-EAAE-6EAC-8EB0-02D057C69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81CCC-5792-335D-FAAA-AEFDFCB01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B98FC-8CBD-346B-60B0-AEA2C8301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C5917-BE47-9F07-364C-416C7C72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9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C37102-10BA-12CA-E1BE-AB6CA81BB7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24281-B21A-BE27-180E-8C214E158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71CFC-0C30-4652-0F42-25E962581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AE2AF-492E-AFC7-3A5F-89D5DD057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22FED-7E46-E833-A164-EBD807F0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93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1B56A-380F-8BB0-36D8-E48A38DF1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74D5D-9BCC-21B6-D92E-3A3B4E52F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9ECA8-2CCC-9330-1F2D-B97252B19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EB212-DF1F-FE6D-BE49-4B015AF63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F48B6-A01F-FC6C-A968-DA5AF5FD2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16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425C-1A9F-9A3B-1D6C-4F2B0E9EF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30E4-8940-8E20-2D23-9101AB8C9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61354-8637-C562-9BE3-3B3FE9880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9C249-A588-BD61-847B-1884DE7EF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1FAB7-61DF-2EF9-5B85-8D2EB7DA7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163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CCAAA-B9F2-23BC-D013-EE33BD2B0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8E96C-B023-0C0C-5FE8-C9D703DF5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3187B1-8E72-C3A5-6F92-D8EDA5910D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BA3C5-F280-2CC9-16E6-B4A806D9B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1E2FB-7DC5-15D9-B078-BE8213F3A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F9E6D-C66C-0859-226C-EE2238979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28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3886A-CF5A-D5AF-BAB3-0F3F7DD0A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9E217D-F5A9-BFAE-11D4-505C8E654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1DCF6-3108-B991-EB1B-CB9F55A10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DA480D-2397-5E63-560C-CB4C2E8A3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1AFEFE-5A3B-5303-C04D-DEDB2C079E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B189C2-F5C8-0690-C2DB-0794AA627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B93407-E44E-C147-7A29-AFA7CF830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5CD440-5131-A451-114B-8386745B2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70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90D9-982D-E9AF-CD0E-B35E65F19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00B593-A414-BC2E-D2A8-BED4C6D74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06952-DACE-E988-BA28-263AB04B0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157FF2-54A4-0E6D-351D-50788920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2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A7CFEE-1A08-4A4A-E750-133A878A1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B12EF8-F188-1A10-96F5-551319CE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85D243-ACCA-F663-9F3A-821FA10A1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48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602D-E893-428F-DCFF-BE01A2CCC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8A6C0-6F75-787A-D3C1-F8EFA49B3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89DF30-40ED-8EA9-DD4A-607CD60AC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03ECC9-1A91-8E99-4B43-8D91B7077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C09C74-7F85-361F-CF51-B1313CA42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D9E17-A242-C0E8-369B-1BE94AB13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1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541EA-E220-C7D7-2343-D6EE7CBD6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7FFDFB-9756-3802-F362-F862EA0DC8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646481-4661-16FB-ED1A-6BB4B0BF5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5FCDD-0E35-1C3C-CC47-F76D51906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87524-C65F-1BED-C213-3CE86EDB5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F6FB14-19DD-EB0E-444C-8510821DE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1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3BD626-2B97-DD2C-B471-52290F5EB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D951A-962B-B3AB-B5FA-3E580149A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57D23-10B0-6111-60D6-AC007AD34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57DD85-03E7-44BB-A915-9B6D89F4D3E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1A10AE-20EC-A6E9-EA2A-82E2783F6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6F894-E1A7-D344-C21E-CC03AA5501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AC6294-CAA6-4165-B9CE-4A39304A9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7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youtu.be/hvbTbBNk4dk?si=4SHw_DrNdP7gJ15R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helf with colorful signs&#10;&#10;Description automatically generated with medium confidence">
            <a:extLst>
              <a:ext uri="{FF2B5EF4-FFF2-40B4-BE49-F238E27FC236}">
                <a16:creationId xmlns:a16="http://schemas.microsoft.com/office/drawing/2014/main" id="{A3204AF6-EDF1-82A1-BE92-370DAE641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634"/>
            <a:ext cx="12088305" cy="4214924"/>
          </a:xfrm>
          <a:prstGeom prst="rect">
            <a:avLst/>
          </a:prstGeom>
        </p:spPr>
      </p:pic>
      <p:pic>
        <p:nvPicPr>
          <p:cNvPr id="7" name="Picture 6" descr="A red rectangle on a black background&#10;&#10;Description automatically generated">
            <a:extLst>
              <a:ext uri="{FF2B5EF4-FFF2-40B4-BE49-F238E27FC236}">
                <a16:creationId xmlns:a16="http://schemas.microsoft.com/office/drawing/2014/main" id="{DB4E1A90-C4FB-079B-2431-917EB7A820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701">
            <a:off x="312077" y="3519833"/>
            <a:ext cx="5443020" cy="2106771"/>
          </a:xfrm>
          <a:prstGeom prst="rect">
            <a:avLst/>
          </a:prstGeom>
        </p:spPr>
      </p:pic>
      <p:pic>
        <p:nvPicPr>
          <p:cNvPr id="9" name="Picture 8" descr="A green rectangle on a black background&#10;&#10;Description automatically generated">
            <a:extLst>
              <a:ext uri="{FF2B5EF4-FFF2-40B4-BE49-F238E27FC236}">
                <a16:creationId xmlns:a16="http://schemas.microsoft.com/office/drawing/2014/main" id="{56A7B4F6-DCA6-52B1-3CCA-CB5B3C929D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304">
            <a:off x="5593502" y="4565727"/>
            <a:ext cx="3806938" cy="1470431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4D2BA8AE-3E8A-7549-9754-8A995D62A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2045" y="184397"/>
            <a:ext cx="8678944" cy="1770137"/>
          </a:xfrm>
        </p:spPr>
        <p:txBody>
          <a:bodyPr>
            <a:normAutofit/>
          </a:bodyPr>
          <a:lstStyle/>
          <a:p>
            <a:r>
              <a:rPr lang="ka-GE" sz="2400" b="1" u="sng" dirty="0"/>
              <a:t>მოძრავი ჰედერი </a:t>
            </a:r>
            <a:br>
              <a:rPr lang="ka-GE" sz="2400" b="1" u="sng" dirty="0"/>
            </a:br>
            <a:endParaRPr lang="en-US" sz="8000" b="1" u="sn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EC186C-3773-9376-7B07-178F89D236BD}"/>
              </a:ext>
            </a:extLst>
          </p:cNvPr>
          <p:cNvSpPr txBox="1"/>
          <p:nvPr/>
        </p:nvSpPr>
        <p:spPr>
          <a:xfrm>
            <a:off x="622169" y="1252506"/>
            <a:ext cx="11321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/>
              <a:t>ჰედერის კონსტრუქცია უნდა მოძრაობდეს მთლიან სიბრტყეზე წრიულად</a:t>
            </a:r>
            <a:r>
              <a:rPr lang="en-US" dirty="0"/>
              <a:t>;</a:t>
            </a:r>
            <a:endParaRPr lang="ka-G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/>
              <a:t>შესაძლებელია კატეგორიების მიხედვით დაყოფა და კონსტრუქციის დანაწილება</a:t>
            </a:r>
            <a:r>
              <a:rPr lang="en-US" dirty="0"/>
              <a:t>;</a:t>
            </a:r>
            <a:endParaRPr lang="ka-G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/>
              <a:t>მაგალითისთვის იხილეთ ბმული: </a:t>
            </a:r>
            <a:r>
              <a:rPr lang="ka-G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5" tooltip="https://youtu.be/hvbtbbnk4dk?si=4shw_drndp7gj15r"/>
              </a:rPr>
              <a:t>https://youtu.be/hvbTbBNk4dk?si=4SHw_DrNdP7gJ15R</a:t>
            </a:r>
            <a:endParaRPr lang="ka-GE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/>
              <a:t>განვიხილავთ ალტერნატიულ შემოთავაზებებსაც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2913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helf with colorful boxes&#10;&#10;Description automatically generated with medium confidence">
            <a:extLst>
              <a:ext uri="{FF2B5EF4-FFF2-40B4-BE49-F238E27FC236}">
                <a16:creationId xmlns:a16="http://schemas.microsoft.com/office/drawing/2014/main" id="{5275B26C-9AF6-16E2-34E3-C0D945A740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0707"/>
            <a:ext cx="12000322" cy="503729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94D6F2-4E28-B59A-0BC9-AB1744C8B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1" y="5698671"/>
            <a:ext cx="390580" cy="4191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16E41E-00B4-BEC5-4D74-F813316FFDA8}"/>
              </a:ext>
            </a:extLst>
          </p:cNvPr>
          <p:cNvSpPr txBox="1"/>
          <p:nvPr/>
        </p:nvSpPr>
        <p:spPr>
          <a:xfrm>
            <a:off x="3895943" y="337678"/>
            <a:ext cx="3817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b="1" u="sng" dirty="0"/>
              <a:t>კატეგორიების ჩარჩოები</a:t>
            </a:r>
            <a:endParaRPr lang="en-US" sz="2400" b="1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6B9EE-6B7D-2813-FA23-DCCF1D3D6925}"/>
              </a:ext>
            </a:extLst>
          </p:cNvPr>
          <p:cNvSpPr txBox="1"/>
          <p:nvPr/>
        </p:nvSpPr>
        <p:spPr>
          <a:xfrm>
            <a:off x="450446" y="1381693"/>
            <a:ext cx="10708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დიოდის წვრილი ამონათებული </a:t>
            </a:r>
            <a:r>
              <a:rPr lang="ka-GE" sz="18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ჩარჩოები შესაბამის ფერებში: 6 </a:t>
            </a:r>
            <a:r>
              <a:rPr lang="ka-GE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ცალი</a:t>
            </a:r>
            <a:endParaRPr lang="ka-GE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38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D831E-A89D-3D17-0F63-4D8C31E0D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982" y="188670"/>
            <a:ext cx="11902230" cy="2660879"/>
          </a:xfrm>
        </p:spPr>
        <p:txBody>
          <a:bodyPr/>
          <a:lstStyle/>
          <a:p>
            <a:r>
              <a:rPr lang="ka-GE" sz="2800" dirty="0">
                <a:latin typeface="Calibri" panose="020F0502020204030204" pitchFamily="34" charset="0"/>
              </a:rPr>
              <a:t>თითოეული კატეგორიის ჰედერი ( წარწერა)  მოცულობითი ამონათებული: 6 ცალი.</a:t>
            </a:r>
            <a:br>
              <a:rPr lang="en-US" dirty="0">
                <a:latin typeface="Calibri" panose="020F0502020204030204" pitchFamily="34" charset="0"/>
              </a:rPr>
            </a:b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B9DD0C-8039-F815-EB20-D347D3AD59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2" y="1834175"/>
            <a:ext cx="10812271" cy="1163285"/>
          </a:xfrm>
        </p:spPr>
      </p:pic>
      <p:pic>
        <p:nvPicPr>
          <p:cNvPr id="3" name="Content Placeholder 4" descr="A close up of a label&#10;&#10;Description automatically generated">
            <a:extLst>
              <a:ext uri="{FF2B5EF4-FFF2-40B4-BE49-F238E27FC236}">
                <a16:creationId xmlns:a16="http://schemas.microsoft.com/office/drawing/2014/main" id="{42D31DC6-9F6D-7AE4-E412-88A8127DC9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14" y="3752166"/>
            <a:ext cx="1050815" cy="28917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5BDD1F-22DA-A628-1F35-D6F28E3A2A53}"/>
              </a:ext>
            </a:extLst>
          </p:cNvPr>
          <p:cNvSpPr txBox="1"/>
          <p:nvPr/>
        </p:nvSpPr>
        <p:spPr>
          <a:xfrm>
            <a:off x="652807" y="3250312"/>
            <a:ext cx="68980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a-GE" sz="2000" dirty="0">
                <a:latin typeface="Calibri" panose="020F0502020204030204" pitchFamily="34" charset="0"/>
              </a:rPr>
              <a:t>სტოპერები ოვალური ფორმის, ამონათებული:</a:t>
            </a:r>
            <a:r>
              <a:rPr lang="en-US" sz="2000" dirty="0">
                <a:latin typeface="Calibri" panose="020F0502020204030204" pitchFamily="34" charset="0"/>
              </a:rPr>
              <a:t> 6 </a:t>
            </a:r>
            <a:r>
              <a:rPr lang="ka-GE" sz="2000" dirty="0">
                <a:latin typeface="Calibri" panose="020F0502020204030204" pitchFamily="34" charset="0"/>
              </a:rPr>
              <a:t>ცალი.</a:t>
            </a:r>
            <a:br>
              <a:rPr lang="en-US" sz="2000" dirty="0">
                <a:latin typeface="Calibri" panose="020F0502020204030204" pitchFamily="34" charset="0"/>
              </a:rPr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9409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74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მოძრავი ჰედერი  </vt:lpstr>
      <vt:lpstr>PowerPoint Presentation</vt:lpstr>
      <vt:lpstr>თითოეული კატეგორიის ჰედერი ( წარწერა)  მოცულობითი ამონათებული: 6 ცალი.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მოძრავი ჰედერი</dc:title>
  <dc:creator>Tamar Kakashvili</dc:creator>
  <cp:lastModifiedBy>Tamar Kakashvili</cp:lastModifiedBy>
  <cp:revision>2</cp:revision>
  <dcterms:created xsi:type="dcterms:W3CDTF">2024-04-12T08:33:10Z</dcterms:created>
  <dcterms:modified xsi:type="dcterms:W3CDTF">2024-04-12T11:40:43Z</dcterms:modified>
</cp:coreProperties>
</file>