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2F98B3-E8D4-4F0D-B7E0-7745E84D8C06}" v="7" dt="2024-04-12T09:44:17.4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mar Kakashvili" userId="c2c98f43-0974-4681-a55b-6246150d279c" providerId="ADAL" clId="{FB2F98B3-E8D4-4F0D-B7E0-7745E84D8C06}"/>
    <pc:docChg chg="undo custSel addSld modSld">
      <pc:chgData name="Tamar Kakashvili" userId="c2c98f43-0974-4681-a55b-6246150d279c" providerId="ADAL" clId="{FB2F98B3-E8D4-4F0D-B7E0-7745E84D8C06}" dt="2024-04-12T09:44:25.913" v="40" actId="14100"/>
      <pc:docMkLst>
        <pc:docMk/>
      </pc:docMkLst>
      <pc:sldChg chg="addSp modSp new mod">
        <pc:chgData name="Tamar Kakashvili" userId="c2c98f43-0974-4681-a55b-6246150d279c" providerId="ADAL" clId="{FB2F98B3-E8D4-4F0D-B7E0-7745E84D8C06}" dt="2024-04-12T09:42:11.222" v="10" actId="931"/>
        <pc:sldMkLst>
          <pc:docMk/>
          <pc:sldMk cId="666651610" sldId="256"/>
        </pc:sldMkLst>
        <pc:picChg chg="add mod">
          <ac:chgData name="Tamar Kakashvili" userId="c2c98f43-0974-4681-a55b-6246150d279c" providerId="ADAL" clId="{FB2F98B3-E8D4-4F0D-B7E0-7745E84D8C06}" dt="2024-04-12T09:07:53.932" v="5" actId="962"/>
          <ac:picMkLst>
            <pc:docMk/>
            <pc:sldMk cId="666651610" sldId="256"/>
            <ac:picMk id="5" creationId="{05BEB25D-8213-BC6B-55A3-D7F4C96D8225}"/>
          </ac:picMkLst>
        </pc:picChg>
        <pc:picChg chg="add mod">
          <ac:chgData name="Tamar Kakashvili" userId="c2c98f43-0974-4681-a55b-6246150d279c" providerId="ADAL" clId="{FB2F98B3-E8D4-4F0D-B7E0-7745E84D8C06}" dt="2024-04-12T09:42:11.222" v="10" actId="931"/>
          <ac:picMkLst>
            <pc:docMk/>
            <pc:sldMk cId="666651610" sldId="256"/>
            <ac:picMk id="6" creationId="{368351E8-7EB5-9B12-E5EB-5AF9BD21466B}"/>
          </ac:picMkLst>
        </pc:picChg>
      </pc:sldChg>
      <pc:sldChg chg="addSp delSp modSp new mod">
        <pc:chgData name="Tamar Kakashvili" userId="c2c98f43-0974-4681-a55b-6246150d279c" providerId="ADAL" clId="{FB2F98B3-E8D4-4F0D-B7E0-7745E84D8C06}" dt="2024-04-12T09:44:25.913" v="40" actId="14100"/>
        <pc:sldMkLst>
          <pc:docMk/>
          <pc:sldMk cId="2538429267" sldId="257"/>
        </pc:sldMkLst>
        <pc:spChg chg="del">
          <ac:chgData name="Tamar Kakashvili" userId="c2c98f43-0974-4681-a55b-6246150d279c" providerId="ADAL" clId="{FB2F98B3-E8D4-4F0D-B7E0-7745E84D8C06}" dt="2024-04-12T09:42:24.122" v="15" actId="478"/>
          <ac:spMkLst>
            <pc:docMk/>
            <pc:sldMk cId="2538429267" sldId="257"/>
            <ac:spMk id="2" creationId="{9D26FCCC-1787-133F-7813-83E948BE72EB}"/>
          </ac:spMkLst>
        </pc:spChg>
        <pc:spChg chg="del">
          <ac:chgData name="Tamar Kakashvili" userId="c2c98f43-0974-4681-a55b-6246150d279c" providerId="ADAL" clId="{FB2F98B3-E8D4-4F0D-B7E0-7745E84D8C06}" dt="2024-04-12T09:42:21.299" v="12" actId="931"/>
          <ac:spMkLst>
            <pc:docMk/>
            <pc:sldMk cId="2538429267" sldId="257"/>
            <ac:spMk id="3" creationId="{EB21A940-8B3D-0981-78F5-C5AFD4BCFA8A}"/>
          </ac:spMkLst>
        </pc:spChg>
        <pc:spChg chg="add del mod">
          <ac:chgData name="Tamar Kakashvili" userId="c2c98f43-0974-4681-a55b-6246150d279c" providerId="ADAL" clId="{FB2F98B3-E8D4-4F0D-B7E0-7745E84D8C06}" dt="2024-04-12T09:44:17.421" v="34" actId="931"/>
          <ac:spMkLst>
            <pc:docMk/>
            <pc:sldMk cId="2538429267" sldId="257"/>
            <ac:spMk id="7" creationId="{CB5D738B-0F3F-F945-8F05-338BD06594B1}"/>
          </ac:spMkLst>
        </pc:spChg>
        <pc:picChg chg="add del mod">
          <ac:chgData name="Tamar Kakashvili" userId="c2c98f43-0974-4681-a55b-6246150d279c" providerId="ADAL" clId="{FB2F98B3-E8D4-4F0D-B7E0-7745E84D8C06}" dt="2024-04-12T09:43:55.760" v="33" actId="478"/>
          <ac:picMkLst>
            <pc:docMk/>
            <pc:sldMk cId="2538429267" sldId="257"/>
            <ac:picMk id="5" creationId="{CC01A0BD-9909-C5DB-C0FB-88F7295E7095}"/>
          </ac:picMkLst>
        </pc:picChg>
        <pc:picChg chg="add mod">
          <ac:chgData name="Tamar Kakashvili" userId="c2c98f43-0974-4681-a55b-6246150d279c" providerId="ADAL" clId="{FB2F98B3-E8D4-4F0D-B7E0-7745E84D8C06}" dt="2024-04-12T09:44:25.913" v="40" actId="14100"/>
          <ac:picMkLst>
            <pc:docMk/>
            <pc:sldMk cId="2538429267" sldId="257"/>
            <ac:picMk id="9" creationId="{2010906F-B195-66B2-6C1E-11699869EF20}"/>
          </ac:picMkLst>
        </pc:picChg>
      </pc:sldChg>
      <pc:sldChg chg="addSp delSp modSp new mod">
        <pc:chgData name="Tamar Kakashvili" userId="c2c98f43-0974-4681-a55b-6246150d279c" providerId="ADAL" clId="{FB2F98B3-E8D4-4F0D-B7E0-7745E84D8C06}" dt="2024-04-12T09:43:31.346" v="32" actId="14100"/>
        <pc:sldMkLst>
          <pc:docMk/>
          <pc:sldMk cId="826135912" sldId="258"/>
        </pc:sldMkLst>
        <pc:spChg chg="del">
          <ac:chgData name="Tamar Kakashvili" userId="c2c98f43-0974-4681-a55b-6246150d279c" providerId="ADAL" clId="{FB2F98B3-E8D4-4F0D-B7E0-7745E84D8C06}" dt="2024-04-12T09:43:20.529" v="27" actId="478"/>
          <ac:spMkLst>
            <pc:docMk/>
            <pc:sldMk cId="826135912" sldId="258"/>
            <ac:spMk id="2" creationId="{2A22919E-8C6C-7F0F-9D6B-4051F3A6B3CE}"/>
          </ac:spMkLst>
        </pc:spChg>
        <pc:spChg chg="del">
          <ac:chgData name="Tamar Kakashvili" userId="c2c98f43-0974-4681-a55b-6246150d279c" providerId="ADAL" clId="{FB2F98B3-E8D4-4F0D-B7E0-7745E84D8C06}" dt="2024-04-12T09:42:47.260" v="20" actId="931"/>
          <ac:spMkLst>
            <pc:docMk/>
            <pc:sldMk cId="826135912" sldId="258"/>
            <ac:spMk id="3" creationId="{85FF6978-9053-F91E-B6CC-8B9CEED99110}"/>
          </ac:spMkLst>
        </pc:spChg>
        <pc:spChg chg="add del mod">
          <ac:chgData name="Tamar Kakashvili" userId="c2c98f43-0974-4681-a55b-6246150d279c" providerId="ADAL" clId="{FB2F98B3-E8D4-4F0D-B7E0-7745E84D8C06}" dt="2024-04-12T09:43:17.087" v="24" actId="931"/>
          <ac:spMkLst>
            <pc:docMk/>
            <pc:sldMk cId="826135912" sldId="258"/>
            <ac:spMk id="7" creationId="{62FBEE29-5D03-0754-C8E9-952A7E9C20F2}"/>
          </ac:spMkLst>
        </pc:spChg>
        <pc:picChg chg="add del mod">
          <ac:chgData name="Tamar Kakashvili" userId="c2c98f43-0974-4681-a55b-6246150d279c" providerId="ADAL" clId="{FB2F98B3-E8D4-4F0D-B7E0-7745E84D8C06}" dt="2024-04-12T09:43:10.341" v="23" actId="478"/>
          <ac:picMkLst>
            <pc:docMk/>
            <pc:sldMk cId="826135912" sldId="258"/>
            <ac:picMk id="5" creationId="{8D2F1216-6709-0ABB-6036-20726C2F4246}"/>
          </ac:picMkLst>
        </pc:picChg>
        <pc:picChg chg="add mod">
          <ac:chgData name="Tamar Kakashvili" userId="c2c98f43-0974-4681-a55b-6246150d279c" providerId="ADAL" clId="{FB2F98B3-E8D4-4F0D-B7E0-7745E84D8C06}" dt="2024-04-12T09:43:31.346" v="32" actId="14100"/>
          <ac:picMkLst>
            <pc:docMk/>
            <pc:sldMk cId="826135912" sldId="258"/>
            <ac:picMk id="9" creationId="{F9060185-F8F2-BCDC-22B4-1014648EF8A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E1491-155B-3005-3897-FA3F8BC735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841204-34BE-6C07-5267-9C5B0AB0DB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8EEB68-48A3-8419-7B93-9643F131C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95D8D-E8D4-4F09-BF96-479059780D01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C63C5A-434D-D075-564B-DB994F6F5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F562F8-A707-2F04-7F7E-21501F371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94A6-2497-49A9-9958-D733A8F66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222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734DD-3B79-E57E-A2F1-4438B2AC8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B88FE-F677-92F7-631F-BDA66F2E71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57DE34-45A5-E0F4-1E65-99E6726AA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95D8D-E8D4-4F09-BF96-479059780D01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E112C0-096D-E81E-9E44-8419B0FE9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D8FEA-BD17-87DB-BB5B-E81D3CF36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94A6-2497-49A9-9958-D733A8F66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22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00B39-2010-6584-0734-8E1A9AA722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3FD21A-3DE9-C18E-99BD-3628FE85A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0EF7B-BD39-9C4C-C075-D9FDDC31C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95D8D-E8D4-4F09-BF96-479059780D01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8E1855-7D22-9AC9-7AE9-EDCBB6ADF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98AFB1-53DC-1953-C4EF-DF7A8E056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94A6-2497-49A9-9958-D733A8F66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637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4FC00-CDFC-0665-11DB-E83308D6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DF1105-F164-CA23-35E4-25FB003917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4C8910-CEB3-F158-85AF-C089C32E8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95D8D-E8D4-4F09-BF96-479059780D01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9502-888A-D745-BB9D-0AB73957E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433E74-DECD-B603-F047-B707A7544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94A6-2497-49A9-9958-D733A8F66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9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4E90F-54FD-C74F-3827-17428A879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3B4B4-09C9-2DD1-1D81-ED731B162F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6ECBD9-B7BF-A4DC-7F56-40DB1D107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95D8D-E8D4-4F09-BF96-479059780D01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82955C-2510-AEDF-4A57-1EFBB539A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F52C71-FCBE-27DE-D189-79E45D9FE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94A6-2497-49A9-9958-D733A8F66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785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CAE35-427F-5067-398D-0D4510EE2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F3D86-117A-D5BB-3137-E7FC8C9DA3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4999CD-93B2-68AE-E20A-ADAF2BF11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1331C4-BBF0-6FE4-F7DB-E3D4C0D19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95D8D-E8D4-4F09-BF96-479059780D01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5565C3-DFA6-CDCE-4C30-736FA2841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DD4056-39A7-6700-3B7B-43E44A89E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94A6-2497-49A9-9958-D733A8F66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816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DE7F3-ED13-4225-38FD-B8BD0FD6B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0E5413-434D-6666-4C63-F79591835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F8CCEC-4C7A-1EE3-B2B6-3B68C4E0A2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AC9EC9-F1F4-3DA0-90A1-014A47F9CA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1095A8-1234-E142-4647-3AC1AB16C4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EEB536-FE22-6C19-EC17-9659091E2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95D8D-E8D4-4F09-BF96-479059780D01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2B37B1-76ED-6957-05A0-EF3D3DAA7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CDC533-DFE0-2DE3-542B-578C03142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94A6-2497-49A9-9958-D733A8F66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3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C3206-098B-AB70-1470-B4AEBD16A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EC2D3C-0C4A-1AAC-4FB6-3829C6202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95D8D-E8D4-4F09-BF96-479059780D01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B4DFFD-0873-3A09-9025-9B6EFDCDF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9D13D4-01FA-FCE5-A997-8CCB5A136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94A6-2497-49A9-9958-D733A8F66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68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F458A7-B33B-DF27-AAE2-E0AF6CD4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95D8D-E8D4-4F09-BF96-479059780D01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291E32-F9F3-FE7C-2DF2-924034B42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5DFAFF-5596-53D5-9DFC-E0ECC3093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94A6-2497-49A9-9958-D733A8F66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351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9B1BE-2603-6C57-519D-85F3D1523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654200-EBC0-0E0A-D955-D2D397869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9CFDD8-CCDB-8E3F-E8C8-0CBA91534D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185C2E-9978-586F-EFF1-9716A25C7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95D8D-E8D4-4F09-BF96-479059780D01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FBCC79-0D92-D9C2-B073-894CB5899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AA1633-2CF5-10EB-5C52-F89643DB4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94A6-2497-49A9-9958-D733A8F66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585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5019D-DB06-504C-FE47-2F46854C1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368C7D-55D7-A79F-C650-495C60B4E1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377B35-F41D-B092-693B-6926BAD20A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C7B7C2-65CF-1161-CF88-FA4B851BB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95D8D-E8D4-4F09-BF96-479059780D01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AC5DAF-9418-0D10-AED6-B65ECC41A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4F30BA-F5BC-6CF5-6BCA-5A1279CE4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94A6-2497-49A9-9958-D733A8F66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022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F54E70-3D51-D8E2-ABEB-7CD60AEC0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A3E3A9-2F06-0CEB-18AF-1675416388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7BBE6-632F-BE03-0C8B-98A205A91B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995D8D-E8D4-4F09-BF96-479059780D01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507453-B991-B83D-A80F-71A92F0AEF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9D2151-8826-7FF1-1A6B-52D76E92EF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1DE94A6-2497-49A9-9958-D733A8F66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43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52C70A-7D8D-167C-D8BF-2443413939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2849FC-5A35-D806-1B61-FAAA0BFE30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shelf with colorful boxes">
            <a:extLst>
              <a:ext uri="{FF2B5EF4-FFF2-40B4-BE49-F238E27FC236}">
                <a16:creationId xmlns:a16="http://schemas.microsoft.com/office/drawing/2014/main" id="{05BEB25D-8213-BC6B-55A3-D7F4C96D8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51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display of makeup products&#10;&#10;Description automatically generated">
            <a:extLst>
              <a:ext uri="{FF2B5EF4-FFF2-40B4-BE49-F238E27FC236}">
                <a16:creationId xmlns:a16="http://schemas.microsoft.com/office/drawing/2014/main" id="{2010906F-B195-66B2-6C1E-11699869EF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97" y="443060"/>
            <a:ext cx="10208545" cy="6080288"/>
          </a:xfrm>
        </p:spPr>
      </p:pic>
    </p:spTree>
    <p:extLst>
      <p:ext uri="{BB962C8B-B14F-4D97-AF65-F5344CB8AC3E}">
        <p14:creationId xmlns:p14="http://schemas.microsoft.com/office/powerpoint/2010/main" val="2538429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shelf with products on it&#10;&#10;Description automatically generated">
            <a:extLst>
              <a:ext uri="{FF2B5EF4-FFF2-40B4-BE49-F238E27FC236}">
                <a16:creationId xmlns:a16="http://schemas.microsoft.com/office/drawing/2014/main" id="{F9060185-F8F2-BCDC-22B4-1014648EF8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06" y="358219"/>
            <a:ext cx="10390797" cy="6127422"/>
          </a:xfrm>
        </p:spPr>
      </p:pic>
    </p:spTree>
    <p:extLst>
      <p:ext uri="{BB962C8B-B14F-4D97-AF65-F5344CB8AC3E}">
        <p14:creationId xmlns:p14="http://schemas.microsoft.com/office/powerpoint/2010/main" val="8261359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Tamar Kakashvili</dc:creator>
  <cp:lastModifiedBy>Tamar Kakashvili</cp:lastModifiedBy>
  <cp:revision>1</cp:revision>
  <dcterms:created xsi:type="dcterms:W3CDTF">2024-04-12T09:07:02Z</dcterms:created>
  <dcterms:modified xsi:type="dcterms:W3CDTF">2024-04-12T09:44:26Z</dcterms:modified>
</cp:coreProperties>
</file>