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  <p:sldId id="306" r:id="rId3"/>
  </p:sldIdLst>
  <p:sldSz cx="10333038" cy="7200900"/>
  <p:notesSz cx="6761163" cy="9942513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D2A000"/>
    <a:srgbClr val="5F5F5F"/>
    <a:srgbClr val="808080"/>
    <a:srgbClr val="FFFFCC"/>
    <a:srgbClr val="99CC00"/>
    <a:srgbClr val="777777"/>
    <a:srgbClr val="66FFFF"/>
    <a:srgbClr val="FFFF9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77" autoAdjust="0"/>
    <p:restoredTop sz="94660" autoAdjust="0"/>
  </p:normalViewPr>
  <p:slideViewPr>
    <p:cSldViewPr>
      <p:cViewPr varScale="1">
        <p:scale>
          <a:sx n="84" d="100"/>
          <a:sy n="84" d="100"/>
        </p:scale>
        <p:origin x="1440" y="58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10.09.2024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Rectangle 53"/>
          <p:cNvSpPr/>
          <p:nvPr/>
        </p:nvSpPr>
        <p:spPr>
          <a:xfrm>
            <a:off x="0" y="0"/>
            <a:ext cx="10333038" cy="720090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702023" y="252000"/>
            <a:ext cx="820862" cy="888999"/>
            <a:chOff x="2862263" y="252000"/>
            <a:chExt cx="820862" cy="888999"/>
          </a:xfrm>
        </p:grpSpPr>
        <p:sp>
          <p:nvSpPr>
            <p:cNvPr id="6" name="TextBox 5"/>
            <p:cNvSpPr txBox="1"/>
            <p:nvPr/>
          </p:nvSpPr>
          <p:spPr>
            <a:xfrm>
              <a:off x="2934271" y="648122"/>
              <a:ext cx="720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RMG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006279" y="864000"/>
              <a:ext cx="648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Gold</a:t>
              </a:r>
            </a:p>
          </p:txBody>
        </p:sp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2263" y="252000"/>
              <a:ext cx="820862" cy="374882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6678688" y="396000"/>
            <a:ext cx="3528392" cy="307777"/>
          </a:xfrm>
          <a:prstGeom prst="rect">
            <a:avLst/>
          </a:prstGeom>
          <a:noFill/>
          <a:effectLst>
            <a:outerShdw blurRad="50800" dist="50800" dir="3000000" algn="ctr" rotWithShape="0">
              <a:schemeClr val="bg1">
                <a:lumMod val="75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400" b="1" i="1" kern="4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Участок Бертакари. Общежитие.</a:t>
            </a:r>
            <a:endParaRPr lang="en-US" sz="1400" b="1" i="1" kern="1000" spc="1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67" y="3316188"/>
            <a:ext cx="3816424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 smtClean="0"/>
              <a:t>      На прмплощадке участка Бертакари предполагается размещение двух жилых блоков. </a:t>
            </a:r>
            <a:r>
              <a:rPr lang="en-US" sz="1100" dirty="0" smtClean="0"/>
              <a:t>   </a:t>
            </a:r>
            <a:endParaRPr lang="ru-RU" sz="1100" dirty="0" smtClean="0"/>
          </a:p>
          <a:p>
            <a:pPr algn="just"/>
            <a:r>
              <a:rPr lang="en-US" sz="1100" dirty="0" smtClean="0"/>
              <a:t> </a:t>
            </a:r>
            <a:r>
              <a:rPr lang="ru-RU" sz="1100" dirty="0" smtClean="0"/>
              <a:t>      Каждый жилой блок компануется из 8 контейнеров – по четыре контейнера на первом и втором ярусах. Контейнеры примыкают друг к другу задними стенками. Между блоками из четырёх контейнеров размещается лестничный марш и проход (вариант компоновки №1). При втором варианте компановки блоки из четырёх контейнеров размещаются на расстоянии 800-1000мм друг от друга, что необходимо для монтажа и обслуживания канализационных стояков. </a:t>
            </a:r>
          </a:p>
          <a:p>
            <a:pPr algn="just"/>
            <a:r>
              <a:rPr lang="ru-RU" sz="1100" dirty="0" smtClean="0"/>
              <a:t>         Конструкция контейнеров должна позволять установку одного на другой (перекрытия должны быть горизонтальными).</a:t>
            </a:r>
            <a:r>
              <a:rPr lang="en-US" sz="1100" dirty="0" smtClean="0"/>
              <a:t> </a:t>
            </a:r>
            <a:r>
              <a:rPr lang="ru-RU" sz="1100" dirty="0" smtClean="0"/>
              <a:t>Конструкции пола верхнего яруса, крыши и лестниц строятся из труб квадратного/прямоугольного сечения и швелеров. Для ступеней и пола верхнего яруса  используется структурная плита толщиной 30мм. Для кровли используется прессованная металлокерамика.</a:t>
            </a:r>
            <a:endParaRPr lang="en-US" sz="11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132" y="1202564"/>
            <a:ext cx="5969215" cy="42700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54951" y="79213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Генплан.</a:t>
            </a:r>
            <a:endParaRPr lang="en-US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9527242">
            <a:off x="2381180" y="450448"/>
            <a:ext cx="1224136" cy="46166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</a:rPr>
              <a:t>Проектное предложение</a:t>
            </a:r>
            <a:endParaRPr lang="en-US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4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Rectangle 53"/>
          <p:cNvSpPr/>
          <p:nvPr/>
        </p:nvSpPr>
        <p:spPr>
          <a:xfrm>
            <a:off x="0" y="0"/>
            <a:ext cx="10333038" cy="720090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702023" y="252000"/>
            <a:ext cx="820862" cy="888999"/>
            <a:chOff x="2862263" y="252000"/>
            <a:chExt cx="820862" cy="888999"/>
          </a:xfrm>
        </p:grpSpPr>
        <p:sp>
          <p:nvSpPr>
            <p:cNvPr id="6" name="TextBox 5"/>
            <p:cNvSpPr txBox="1"/>
            <p:nvPr/>
          </p:nvSpPr>
          <p:spPr>
            <a:xfrm>
              <a:off x="2934271" y="648122"/>
              <a:ext cx="720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RMG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006279" y="864000"/>
              <a:ext cx="648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Gold</a:t>
              </a:r>
            </a:p>
          </p:txBody>
        </p:sp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2263" y="252000"/>
              <a:ext cx="820862" cy="374882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7" y="1263709"/>
            <a:ext cx="4102964" cy="24325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11" y="3734427"/>
            <a:ext cx="4877223" cy="34018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822" y="2520330"/>
            <a:ext cx="2628264" cy="19711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519" y="4545265"/>
            <a:ext cx="3718882" cy="25910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431" y="1305790"/>
            <a:ext cx="3187245" cy="239043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838928" y="648122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</a:rPr>
              <a:t>Аксонометрия.</a:t>
            </a:r>
            <a:endParaRPr lang="en-US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70175" y="216074"/>
            <a:ext cx="1296144" cy="30777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Вариант №2.</a:t>
            </a:r>
            <a:endParaRPr lang="en-US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9527242">
            <a:off x="3847402" y="378440"/>
            <a:ext cx="1224136" cy="46166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</a:rPr>
              <a:t>Проектное предложение</a:t>
            </a:r>
            <a:endParaRPr lang="en-US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78688" y="396000"/>
            <a:ext cx="3528392" cy="307777"/>
          </a:xfrm>
          <a:prstGeom prst="rect">
            <a:avLst/>
          </a:prstGeom>
          <a:noFill/>
          <a:effectLst>
            <a:outerShdw blurRad="50800" dist="50800" dir="3000000" algn="ctr" rotWithShape="0">
              <a:schemeClr val="bg1">
                <a:lumMod val="75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400" b="1" i="1" kern="4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Участок Бертакари. Общежитие.</a:t>
            </a:r>
            <a:endParaRPr lang="en-US" sz="1400" b="1" i="1" kern="1000" spc="1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049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5457</TotalTime>
  <Words>155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Book Antiqua</vt:lpstr>
      <vt:lpstr>Brush Script MT</vt:lpstr>
      <vt:lpstr>Lucida Sans</vt:lpstr>
      <vt:lpstr>Times New Roman</vt:lpstr>
      <vt:lpstr>Wingdings</vt:lpstr>
      <vt:lpstr>Wingdings 2</vt:lpstr>
      <vt:lpstr>Wingdings 3</vt:lpstr>
      <vt:lpstr>Апекс</vt:lpstr>
      <vt:lpstr>PowerPoint Presentation</vt:lpstr>
      <vt:lpstr>PowerPoint Presentation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Tornike Benashvili</cp:lastModifiedBy>
  <cp:revision>733</cp:revision>
  <dcterms:created xsi:type="dcterms:W3CDTF">2008-07-04T11:56:19Z</dcterms:created>
  <dcterms:modified xsi:type="dcterms:W3CDTF">2024-09-10T09:40:18Z</dcterms:modified>
</cp:coreProperties>
</file>