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9" r:id="rId1"/>
  </p:sldMasterIdLst>
  <p:sldIdLst>
    <p:sldId id="270" r:id="rId2"/>
    <p:sldId id="271" r:id="rId3"/>
    <p:sldId id="267" r:id="rId4"/>
    <p:sldId id="257" r:id="rId5"/>
    <p:sldId id="259" r:id="rId6"/>
    <p:sldId id="273" r:id="rId7"/>
    <p:sldId id="274" r:id="rId8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59" autoAdjust="0"/>
    <p:restoredTop sz="94660"/>
  </p:normalViewPr>
  <p:slideViewPr>
    <p:cSldViewPr snapToGrid="0">
      <p:cViewPr varScale="1">
        <p:scale>
          <a:sx n="93" d="100"/>
          <a:sy n="93" d="100"/>
        </p:scale>
        <p:origin x="182" y="6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AC28-BC56-447C-A572-FA14D902C456}" type="datetimeFigureOut">
              <a:rPr lang="en-US" smtClean="0"/>
              <a:t>2/6/2025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B3E0-BDAA-47E4-9F85-D733D88AF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2569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AC28-BC56-447C-A572-FA14D902C456}" type="datetimeFigureOut">
              <a:rPr lang="en-US" smtClean="0"/>
              <a:t>2/6/2025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B3E0-BDAA-47E4-9F85-D733D88AF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581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AC28-BC56-447C-A572-FA14D902C456}" type="datetimeFigureOut">
              <a:rPr lang="en-US" smtClean="0"/>
              <a:t>2/6/2025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B3E0-BDAA-47E4-9F85-D733D88AF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4974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AC28-BC56-447C-A572-FA14D902C456}" type="datetimeFigureOut">
              <a:rPr lang="en-US" smtClean="0"/>
              <a:t>2/6/2025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B3E0-BDAA-47E4-9F85-D733D88AFE1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309168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AC28-BC56-447C-A572-FA14D902C456}" type="datetimeFigureOut">
              <a:rPr lang="en-US" smtClean="0"/>
              <a:t>2/6/2025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B3E0-BDAA-47E4-9F85-D733D88AF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178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AC28-BC56-447C-A572-FA14D902C456}" type="datetimeFigureOut">
              <a:rPr lang="en-US" smtClean="0"/>
              <a:t>2/6/2025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B3E0-BDAA-47E4-9F85-D733D88AF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6449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AC28-BC56-447C-A572-FA14D902C456}" type="datetimeFigureOut">
              <a:rPr lang="en-US" smtClean="0"/>
              <a:t>2/6/2025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B3E0-BDAA-47E4-9F85-D733D88AF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1420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AC28-BC56-447C-A572-FA14D902C456}" type="datetimeFigureOut">
              <a:rPr lang="en-US" smtClean="0"/>
              <a:t>2/6/2025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B3E0-BDAA-47E4-9F85-D733D88AF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2677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AC28-BC56-447C-A572-FA14D902C456}" type="datetimeFigureOut">
              <a:rPr lang="en-US" smtClean="0"/>
              <a:t>2/6/2025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B3E0-BDAA-47E4-9F85-D733D88AF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1466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AC28-BC56-447C-A572-FA14D902C456}" type="datetimeFigureOut">
              <a:rPr lang="en-US" smtClean="0"/>
              <a:t>2/6/2025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B3E0-BDAA-47E4-9F85-D733D88AF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636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AC28-BC56-447C-A572-FA14D902C456}" type="datetimeFigureOut">
              <a:rPr lang="en-US" smtClean="0"/>
              <a:t>2/6/2025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B3E0-BDAA-47E4-9F85-D733D88AF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41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AC28-BC56-447C-A572-FA14D902C456}" type="datetimeFigureOut">
              <a:rPr lang="en-US" smtClean="0"/>
              <a:t>2/6/2025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B3E0-BDAA-47E4-9F85-D733D88AF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8113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AC28-BC56-447C-A572-FA14D902C456}" type="datetimeFigureOut">
              <a:rPr lang="en-US" smtClean="0"/>
              <a:t>2/6/2025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B3E0-BDAA-47E4-9F85-D733D88AF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3818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AC28-BC56-447C-A572-FA14D902C456}" type="datetimeFigureOut">
              <a:rPr lang="en-US" smtClean="0"/>
              <a:t>2/6/2025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B3E0-BDAA-47E4-9F85-D733D88AF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945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AC28-BC56-447C-A572-FA14D902C456}" type="datetimeFigureOut">
              <a:rPr lang="en-US" smtClean="0"/>
              <a:t>2/6/2025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B3E0-BDAA-47E4-9F85-D733D88AF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0356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AC28-BC56-447C-A572-FA14D902C456}" type="datetimeFigureOut">
              <a:rPr lang="en-US" smtClean="0"/>
              <a:t>2/6/2025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B3E0-BDAA-47E4-9F85-D733D88AF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236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AC28-BC56-447C-A572-FA14D902C456}" type="datetimeFigureOut">
              <a:rPr lang="en-US" smtClean="0"/>
              <a:t>2/6/2025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B3E0-BDAA-47E4-9F85-D733D88AF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658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BB19AC28-BC56-447C-A572-FA14D902C456}" type="datetimeFigureOut">
              <a:rPr lang="en-US" smtClean="0"/>
              <a:t>2/6/2025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82AB3E0-BDAA-47E4-9F85-D733D88AF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70811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  <p:sldLayoutId id="2147483821" r:id="rId12"/>
    <p:sldLayoutId id="2147483822" r:id="rId13"/>
    <p:sldLayoutId id="2147483823" r:id="rId14"/>
    <p:sldLayoutId id="2147483824" r:id="rId15"/>
    <p:sldLayoutId id="2147483825" r:id="rId16"/>
    <p:sldLayoutId id="2147483826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94254" y="180352"/>
            <a:ext cx="8664146" cy="668145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АЗС     Лило</a:t>
            </a:r>
            <a:endParaRPr lang="en-US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04" b="13776"/>
          <a:stretch/>
        </p:blipFill>
        <p:spPr>
          <a:xfrm>
            <a:off x="6637432" y="742303"/>
            <a:ext cx="5264317" cy="45216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27" t="31066" r="23839" b="33905"/>
          <a:stretch/>
        </p:blipFill>
        <p:spPr>
          <a:xfrm>
            <a:off x="329651" y="3123353"/>
            <a:ext cx="3797505" cy="327635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29" t="36162" r="5535" b="7551"/>
          <a:stretch/>
        </p:blipFill>
        <p:spPr>
          <a:xfrm>
            <a:off x="329652" y="742303"/>
            <a:ext cx="6060025" cy="2274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084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96" t="2589" r="20746" b="37667"/>
          <a:stretch/>
        </p:blipFill>
        <p:spPr>
          <a:xfrm>
            <a:off x="6633309" y="1501803"/>
            <a:ext cx="5272216" cy="371451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887309" y="848382"/>
            <a:ext cx="29289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АЗС </a:t>
            </a:r>
            <a:r>
              <a:rPr lang="ru-RU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Ортачала</a:t>
            </a:r>
            <a:endParaRPr lang="en-US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83"/>
          <a:stretch/>
        </p:blipFill>
        <p:spPr>
          <a:xfrm>
            <a:off x="341193" y="1501803"/>
            <a:ext cx="5662817" cy="328800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960241" y="663716"/>
            <a:ext cx="2603521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Азс</a:t>
            </a:r>
            <a:r>
              <a:rPr lang="ru-RU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Фортуна</a:t>
            </a:r>
            <a:endParaRPr lang="en-US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1565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49695" y="56032"/>
            <a:ext cx="236635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АЗС Ботаника</a:t>
            </a:r>
            <a:endParaRPr lang="en-US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72" b="29233"/>
          <a:stretch/>
        </p:blipFill>
        <p:spPr>
          <a:xfrm>
            <a:off x="114043" y="516582"/>
            <a:ext cx="5609186" cy="20443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153" t="24642" r="4685" b="26913"/>
          <a:stretch/>
        </p:blipFill>
        <p:spPr>
          <a:xfrm>
            <a:off x="6077727" y="1937131"/>
            <a:ext cx="6075192" cy="4249486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8223765" y="908465"/>
            <a:ext cx="178311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АЗС Астра</a:t>
            </a:r>
            <a:endParaRPr lang="en-US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3" y="3241440"/>
            <a:ext cx="5442340" cy="3536808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661135" y="2670353"/>
            <a:ext cx="180799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АЗС </a:t>
            </a:r>
            <a:r>
              <a:rPr lang="ru-RU" sz="2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Дидубе</a:t>
            </a:r>
            <a:endParaRPr lang="en-US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27711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003636" y="2967335"/>
            <a:ext cx="18473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en-US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650844" y="267483"/>
            <a:ext cx="209044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АЗС </a:t>
            </a:r>
            <a:r>
              <a:rPr lang="ru-RU" sz="2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Белиашвили</a:t>
            </a:r>
            <a:endParaRPr lang="en-US" sz="20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29" t="10372" r="929" b="991"/>
          <a:stretch/>
        </p:blipFill>
        <p:spPr>
          <a:xfrm>
            <a:off x="310439" y="650064"/>
            <a:ext cx="4340405" cy="288539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19" b="30188"/>
          <a:stretch/>
        </p:blipFill>
        <p:spPr>
          <a:xfrm>
            <a:off x="5107164" y="779343"/>
            <a:ext cx="4133851" cy="282713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315" r="6435" b="10631"/>
          <a:stretch/>
        </p:blipFill>
        <p:spPr>
          <a:xfrm>
            <a:off x="320754" y="4061940"/>
            <a:ext cx="6420535" cy="2701324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2581449" y="3634155"/>
            <a:ext cx="1714828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АЗС </a:t>
            </a:r>
            <a:r>
              <a:rPr lang="ru-RU" sz="2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Навтлуги</a:t>
            </a:r>
            <a:endParaRPr lang="en-US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40608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306413" y="0"/>
            <a:ext cx="258314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АЗС </a:t>
            </a:r>
            <a:r>
              <a:rPr lang="ru-RU" sz="2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Шешелидзе</a:t>
            </a:r>
            <a:r>
              <a:rPr lang="ru-RU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1</a:t>
            </a:r>
            <a:endParaRPr lang="en-US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6843" y="711718"/>
            <a:ext cx="3302865" cy="587176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78" y="902064"/>
            <a:ext cx="5560331" cy="3127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84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57" y="69124"/>
            <a:ext cx="2448697" cy="520915"/>
          </a:xfrm>
        </p:spPr>
        <p:txBody>
          <a:bodyPr>
            <a:normAutofit/>
          </a:bodyPr>
          <a:lstStyle/>
          <a:p>
            <a:r>
              <a:rPr lang="ru-RU" sz="2400" dirty="0" err="1" smtClean="0"/>
              <a:t>Гурамишвили</a:t>
            </a:r>
            <a:r>
              <a:rPr lang="ka-GE" sz="2400" dirty="0" smtClean="0"/>
              <a:t> 1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659" y="709742"/>
            <a:ext cx="5451730" cy="408879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623" y="709742"/>
            <a:ext cx="4088798" cy="5451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5485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508" y="76800"/>
            <a:ext cx="1954427" cy="466897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Аэропорт</a:t>
            </a:r>
            <a:r>
              <a:rPr lang="ka-GE" sz="2400" dirty="0" smtClean="0"/>
              <a:t> 1</a:t>
            </a:r>
            <a:endParaRPr lang="en-US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373" y="942461"/>
            <a:ext cx="5525870" cy="414440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578" y="942460"/>
            <a:ext cx="5525870" cy="4144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688697"/>
      </p:ext>
    </p:extLst>
  </p:cSld>
  <p:clrMapOvr>
    <a:masterClrMapping/>
  </p:clrMapOvr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TM04033923[[fn=Depth]]</Template>
  <TotalTime>64438</TotalTime>
  <Words>23</Words>
  <Application>Microsoft Office PowerPoint</Application>
  <PresentationFormat>Widescreen</PresentationFormat>
  <Paragraphs>11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Corbel</vt:lpstr>
      <vt:lpstr>Sylfaen</vt:lpstr>
      <vt:lpstr>Depth</vt:lpstr>
      <vt:lpstr>АЗС     Лило</vt:lpstr>
      <vt:lpstr>PowerPoint Presentation</vt:lpstr>
      <vt:lpstr>PowerPoint Presentation</vt:lpstr>
      <vt:lpstr>PowerPoint Presentation</vt:lpstr>
      <vt:lpstr>PowerPoint Presentation</vt:lpstr>
      <vt:lpstr>Гурамишвили 1</vt:lpstr>
      <vt:lpstr>Аэропорт 1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Natia Kechkhuashvili</dc:creator>
  <cp:lastModifiedBy>Natia Kechkhuashvili</cp:lastModifiedBy>
  <cp:revision>95</cp:revision>
  <cp:lastPrinted>2022-11-25T12:49:19Z</cp:lastPrinted>
  <dcterms:created xsi:type="dcterms:W3CDTF">2022-06-16T12:51:17Z</dcterms:created>
  <dcterms:modified xsi:type="dcterms:W3CDTF">2025-02-06T11:33:40Z</dcterms:modified>
</cp:coreProperties>
</file>