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19/09/2019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DejaVu Sans"/>
                <a:cs typeface="DejaVu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19/09/2019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DejaVu Sans"/>
                <a:cs typeface="DejaVu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19/09/2019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FF0000"/>
                </a:solidFill>
                <a:latin typeface="DejaVu Sans"/>
                <a:cs typeface="DejaVu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19/09/2019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19/09/2019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7340" y="472186"/>
            <a:ext cx="8529319" cy="6343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FF0000"/>
                </a:solidFill>
                <a:latin typeface="DejaVu Sans"/>
                <a:cs typeface="DejaVu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19/09/2019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0" y="1447800"/>
            <a:ext cx="7827264" cy="50413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152400" y="524470"/>
            <a:ext cx="6638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 smtClean="0"/>
              <a:t>24/1 ძაფით მოქსოვილი. 220 გრ +/-10 გრ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 smtClean="0"/>
              <a:t>მასალა : 100 % ბამბა (პოლო)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 smtClean="0"/>
              <a:t>ლოგო:  ჟაკარდული ნაქარგი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576" y="0"/>
            <a:ext cx="7888224" cy="4800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7282" y="5029200"/>
            <a:ext cx="66383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 smtClean="0"/>
              <a:t>24 ერთი ძაფით მოქსოვილი. 220 გრ +/-10 გრ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 smtClean="0"/>
              <a:t>მასალა : 100 % ბამბა (პოლო)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 smtClean="0"/>
              <a:t>ლოგო:  ჟაკარდული ნაქარგი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6553200" cy="4343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0" y="5016695"/>
            <a:ext cx="2743200" cy="10413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en-US"/>
            </a:defPPr>
            <a:lvl1pPr marL="12700">
              <a:lnSpc>
                <a:spcPct val="100000"/>
              </a:lnSpc>
              <a:spcBef>
                <a:spcPts val="100"/>
              </a:spcBef>
              <a:defRPr sz="2400" b="1" spc="-95">
                <a:latin typeface="Sylfaen" panose="010A0502050306030303" pitchFamily="18" charset="0"/>
                <a:cs typeface="DejaVu Sans"/>
              </a:defRPr>
            </a:lvl1pPr>
          </a:lstStyle>
          <a:p>
            <a:r>
              <a:rPr lang="ka-GE" dirty="0"/>
              <a:t>*</a:t>
            </a:r>
            <a:r>
              <a:rPr lang="ka-GE" sz="1800" b="0" dirty="0" err="1">
                <a:latin typeface="+mn-lt"/>
                <a:cs typeface="+mn-cs"/>
              </a:rPr>
              <a:t>ნაცრისფერის</a:t>
            </a:r>
            <a:r>
              <a:rPr lang="ka-GE" sz="1800" b="0" dirty="0">
                <a:latin typeface="+mn-lt"/>
                <a:cs typeface="+mn-cs"/>
              </a:rPr>
              <a:t> ნაცვლად </a:t>
            </a:r>
            <a:r>
              <a:rPr sz="1800" b="0" dirty="0">
                <a:latin typeface="+mn-lt"/>
                <a:cs typeface="+mn-cs"/>
              </a:rPr>
              <a:t>  </a:t>
            </a:r>
            <a:r>
              <a:rPr sz="1800" b="0" dirty="0" err="1">
                <a:latin typeface="+mn-lt"/>
                <a:cs typeface="+mn-cs"/>
              </a:rPr>
              <a:t>უნდა</a:t>
            </a:r>
            <a:r>
              <a:rPr sz="1800" b="0" dirty="0">
                <a:latin typeface="+mn-lt"/>
                <a:cs typeface="+mn-cs"/>
              </a:rPr>
              <a:t> </a:t>
            </a:r>
            <a:r>
              <a:rPr sz="1800" b="0" dirty="0" err="1">
                <a:latin typeface="+mn-lt"/>
                <a:cs typeface="+mn-cs"/>
              </a:rPr>
              <a:t>იყოს</a:t>
            </a:r>
            <a:r>
              <a:rPr sz="1800" b="0" dirty="0">
                <a:latin typeface="+mn-lt"/>
                <a:cs typeface="+mn-cs"/>
              </a:rPr>
              <a:t> </a:t>
            </a:r>
            <a:r>
              <a:rPr lang="ka-GE" sz="1800" b="0" dirty="0">
                <a:latin typeface="+mn-lt"/>
                <a:cs typeface="+mn-cs"/>
              </a:rPr>
              <a:t>რძისფერი </a:t>
            </a:r>
            <a:endParaRPr sz="1800" b="0" dirty="0">
              <a:latin typeface="+mn-lt"/>
              <a:cs typeface="+mn-cs"/>
            </a:endParaRPr>
          </a:p>
          <a:p>
            <a:endParaRPr lang="x-none" dirty="0"/>
          </a:p>
        </p:txBody>
      </p:sp>
      <p:sp>
        <p:nvSpPr>
          <p:cNvPr id="4" name="object 4"/>
          <p:cNvSpPr/>
          <p:nvPr/>
        </p:nvSpPr>
        <p:spPr>
          <a:xfrm>
            <a:off x="3002279" y="4977384"/>
            <a:ext cx="6141719" cy="15422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Right Arrow 4"/>
          <p:cNvSpPr/>
          <p:nvPr/>
        </p:nvSpPr>
        <p:spPr>
          <a:xfrm>
            <a:off x="2133600" y="5943600"/>
            <a:ext cx="609600" cy="17678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781800" y="457200"/>
            <a:ext cx="2133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 smtClean="0"/>
              <a:t>24 ერთი ძაფით მოქსოვილი . 220 გრ +/-10 გრ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 smtClean="0"/>
              <a:t>100 % ბამბა (პოლო)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a-GE" dirty="0" smtClean="0"/>
              <a:t>ლოგო :ჟაკარდული ნაქარგი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472" y="2438400"/>
            <a:ext cx="7818120" cy="41970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533401"/>
            <a:ext cx="7152792" cy="17526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0"/>
              </a:spcBef>
              <a:buFont typeface="Arial" panose="020B0604020202020204" pitchFamily="34" charset="0"/>
              <a:buChar char="•"/>
            </a:pPr>
            <a:r>
              <a:rPr spc="-25" dirty="0" smtClean="0">
                <a:solidFill>
                  <a:schemeClr val="tx1"/>
                </a:solidFill>
                <a:latin typeface="Sylfaen" panose="010A0502050306030303" pitchFamily="18" charset="0"/>
              </a:rPr>
              <a:t>*</a:t>
            </a:r>
            <a:r>
              <a:rPr sz="18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ქურთუკი</a:t>
            </a:r>
            <a:r>
              <a:rPr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უნდა </a:t>
            </a:r>
            <a:r>
              <a:rPr sz="18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იყოს</a:t>
            </a:r>
            <a:r>
              <a:rPr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sz="1800" b="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კაპიშონიანი</a:t>
            </a:r>
            <a:r>
              <a:rPr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x-non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x-non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x-non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მასალა : ორშრიანი </a:t>
            </a:r>
            <a:r>
              <a:rPr lang="x-non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პოლიესტერი  100 %</a:t>
            </a:r>
            <a:br>
              <a:rPr lang="x-non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x-non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გრამაჟი </a:t>
            </a:r>
            <a:r>
              <a:rPr lang="x-non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220 გრ +/-10 გრ</a:t>
            </a:r>
            <a:r>
              <a:rPr lang="x-non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x-non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x-non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სარჩული : სინდაპონი </a:t>
            </a:r>
            <a:r>
              <a:rPr lang="x-non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250 გრ </a:t>
            </a:r>
            <a:r>
              <a:rPr lang="x-non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+/-20 გრ  </a:t>
            </a:r>
            <a:r>
              <a:rPr lang="x-non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100 % პოლიესტერი</a:t>
            </a:r>
            <a:br>
              <a:rPr lang="x-non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x-non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ლოგო : ჟაკარდული </a:t>
            </a:r>
            <a:r>
              <a:rPr lang="x-none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ნაქარგი. </a:t>
            </a:r>
            <a:endParaRPr sz="18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8406" y="2438400"/>
            <a:ext cx="8138159" cy="4419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3"/>
          <p:cNvSpPr txBox="1">
            <a:spLocks/>
          </p:cNvSpPr>
          <p:nvPr/>
        </p:nvSpPr>
        <p:spPr>
          <a:xfrm>
            <a:off x="233149" y="533400"/>
            <a:ext cx="7152792" cy="17526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 sz="2000" b="1" i="0">
                <a:solidFill>
                  <a:srgbClr val="FF0000"/>
                </a:solidFill>
                <a:latin typeface="DejaVu Sans"/>
                <a:ea typeface="+mj-ea"/>
                <a:cs typeface="DejaVu Sans"/>
              </a:defRPr>
            </a:lvl1pPr>
          </a:lstStyle>
          <a:p>
            <a:pPr marL="12700">
              <a:spcBef>
                <a:spcPts val="90"/>
              </a:spcBef>
            </a:pPr>
            <a:r>
              <a:rPr lang="ka-GE" kern="0" spc="-25" dirty="0" smtClean="0">
                <a:solidFill>
                  <a:schemeClr val="tx1"/>
                </a:solidFill>
                <a:latin typeface="Sylfaen" panose="010A0502050306030303" pitchFamily="18" charset="0"/>
              </a:rPr>
              <a:t>*</a:t>
            </a:r>
            <a: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ქურთუკი უნდა იყოს </a:t>
            </a:r>
            <a:r>
              <a:rPr lang="ka-GE" sz="18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კაპიშონიანი</a:t>
            </a:r>
            <a: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მასალა : ორშრიანი </a:t>
            </a:r>
            <a:r>
              <a:rPr lang="ka-GE" sz="18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პოლიესტერი</a:t>
            </a:r>
            <a: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100 %</a:t>
            </a:r>
            <a:b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ka-GE" sz="18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გრამაჟი</a:t>
            </a:r>
            <a: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: 220 გრ +/-10 გრ</a:t>
            </a:r>
            <a:b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სარჩული : </a:t>
            </a:r>
            <a:r>
              <a:rPr lang="ka-GE" sz="18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სინდაპონი</a:t>
            </a:r>
            <a: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250 გრ +/-20 გრ  100 % </a:t>
            </a:r>
            <a:r>
              <a:rPr lang="ka-GE" sz="18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პოლიესტერი</a:t>
            </a:r>
            <a: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ka-GE" sz="18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ლოგო : ჟაკარდული ნაქარგი. </a:t>
            </a:r>
            <a:endParaRPr lang="ka-GE" sz="18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45463" y="1307591"/>
            <a:ext cx="6001512" cy="51206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762000" y="38100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მასალა : 100 % ბამბა 245 გრ +/-10გრ</a:t>
            </a:r>
          </a:p>
          <a:p>
            <a:r>
              <a:rPr lang="ka-GE" dirty="0" smtClean="0"/>
              <a:t>სარჩული: </a:t>
            </a:r>
            <a:r>
              <a:rPr lang="ka-GE" dirty="0" err="1" smtClean="0"/>
              <a:t>სინდაპონი</a:t>
            </a:r>
            <a:r>
              <a:rPr lang="ka-GE" dirty="0" smtClean="0"/>
              <a:t> 150 გრ.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</TotalTime>
  <Words>94</Words>
  <Application>Microsoft Office PowerPoint</Application>
  <PresentationFormat>On-screen Show (4:3)</PresentationFormat>
  <Paragraphs>14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DejaVu Sans</vt:lpstr>
      <vt:lpstr>Sylfaen</vt:lpstr>
      <vt:lpstr>Office Theme</vt:lpstr>
      <vt:lpstr>PowerPoint Presentation</vt:lpstr>
      <vt:lpstr>PowerPoint Presentation</vt:lpstr>
      <vt:lpstr>PowerPoint Presentation</vt:lpstr>
      <vt:lpstr>*ქურთუკი უნდა იყოს კაპიშონიანი  მასალა : ორშრიანი პოლიესტერი  100 % გრამაჟი : 220 გრ +/-10 გრ სარჩული : სინდაპონი 250 გრ +/-20 გრ  100 % პოლიესტერი ლოგო : ჟაკარდული ნაქარგი.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მაისური მოკლე სახელოთი 2 ტიპის : 1.პოლო სამ ღილზე 2.მრგვალი ყელით  შემადგენლობა :  100% ბამბა ლოგო დაპრინტული (ასევე შესაძლებელია ნაქარგი)</dc:title>
  <dc:creator>Windows User</dc:creator>
  <cp:lastModifiedBy>Mariam Meshvelashvili</cp:lastModifiedBy>
  <cp:revision>4</cp:revision>
  <dcterms:created xsi:type="dcterms:W3CDTF">2019-09-12T06:29:22Z</dcterms:created>
  <dcterms:modified xsi:type="dcterms:W3CDTF">2019-09-19T08:03:35Z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2019-08-07T00:00:00Z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2019-09-12T00:00:00Z</vt:filetime>
  </property>
</Properties>
</file>