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7" r:id="rId3"/>
    <p:sldId id="256" r:id="rId4"/>
    <p:sldId id="273" r:id="rId5"/>
    <p:sldId id="275" r:id="rId6"/>
    <p:sldId id="276" r:id="rId7"/>
    <p:sldId id="277" r:id="rId8"/>
    <p:sldId id="278" r:id="rId9"/>
    <p:sldId id="271" r:id="rId10"/>
    <p:sldId id="279" r:id="rId11"/>
    <p:sldId id="272" r:id="rId12"/>
    <p:sldId id="28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4" y="-7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580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8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4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7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F892E2-3999-4999-8C14-E8EAEDA7659F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1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069" y="2665256"/>
            <a:ext cx="938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ფასმაჩვენებლების</a:t>
            </a:r>
            <a:r>
              <a:rPr lang="ka-G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32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0127" y="162317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dirty="0" smtClean="0"/>
              <a:t>აგს ბელიაშვილი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2926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178" y="4562669"/>
            <a:ext cx="5512931" cy="2188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09925" y="880817"/>
            <a:ext cx="3498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ენერჯი ქარდი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ენერჯი ქარდის ვიზუალი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</a:t>
            </a:r>
          </a:p>
        </p:txBody>
      </p:sp>
      <p:sp>
        <p:nvSpPr>
          <p:cNvPr id="2" name="AutoShape 2" descr="https://mail.socar.ge/owa/service.svc/s/GetFileAttachment?id=AAMkAGQ2MTk2OTBmLTdiOWUtNDgzOC04MGQ4LTBiYzdjZGMzYzFkZQBGAAAAAAC485XwasKZSKShqxIHrrn6BwC3nJtrSUDuQ4d9Cg0Rb%2B4MAAAAAAEMAAAwycIXfUwfQ4ktrxkQzfYMAAChRk5lAAABEgAQAGBsn6rpkspKmA9OlFlsF7k%3D&amp;X-OWA-CANARY=vfSLPFEMmES7wEcu-k7ompBsH-_nNNsIz_aSYkTTs-IllvXmhR8njDTgbc6itSjbrlGjurVEZas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.socar.ge/owa/service.svc/s/GetFileAttachment?id=AAMkAGQ2MTk2OTBmLTdiOWUtNDgzOC04MGQ4LTBiYzdjZGMzYzFkZQBGAAAAAAC485XwasKZSKShqxIHrrn6BwC3nJtrSUDuQ4d9Cg0Rb%2B4MAAAAAAEMAAAwycIXfUwfQ4ktrxkQzfYMAAChRk5lAAABEgAQAGBsn6rpkspKmA9OlFlsF7k%3D&amp;X-OWA-CANARY=vfSLPFEMmES7wEcu-k7ompBsH-_nNNsIz_aSYkTTs-IllvXmhR8njDTgbc6itSjbrlGjurVEZas.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011680"/>
            <a:ext cx="2841705" cy="427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N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78" y="2011679"/>
            <a:ext cx="2725944" cy="427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358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99" y="86893"/>
            <a:ext cx="9404723" cy="1400530"/>
          </a:xfrm>
        </p:spPr>
        <p:txBody>
          <a:bodyPr/>
          <a:lstStyle/>
          <a:p>
            <a:r>
              <a:rPr lang="ka-GE" dirty="0" smtClean="0"/>
              <a:t>აგს ურბნისი</a:t>
            </a:r>
            <a:endParaRPr lang="en-US" dirty="0"/>
          </a:p>
        </p:txBody>
      </p:sp>
      <p:pic>
        <p:nvPicPr>
          <p:cNvPr id="1026" name="Picture 2" descr="N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4" y="1940766"/>
            <a:ext cx="3033101" cy="404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4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908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0408" y="306750"/>
            <a:ext cx="36357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 smtClean="0"/>
              <a:t>ცალმხრივი</a:t>
            </a:r>
          </a:p>
          <a:p>
            <a:endParaRPr lang="ka-GE" sz="1600" dirty="0" smtClean="0"/>
          </a:p>
          <a:p>
            <a:r>
              <a:rPr lang="ka-GE" sz="1600" dirty="0" smtClean="0"/>
              <a:t>სოკარის, ვეი მარტის და ნანოს ლოგო მოცულობითი. სისქე - </a:t>
            </a:r>
            <a:r>
              <a:rPr lang="en-US" sz="1600" dirty="0" smtClean="0"/>
              <a:t>8</a:t>
            </a:r>
            <a:r>
              <a:rPr lang="ka-GE" sz="1600" dirty="0" smtClean="0"/>
              <a:t> სმ</a:t>
            </a:r>
            <a:endParaRPr lang="ka-GE" sz="1600" dirty="0"/>
          </a:p>
          <a:p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სუპერი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5რეგულარი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</a:t>
            </a:r>
            <a:r>
              <a:rPr lang="ka-GE" sz="1600" dirty="0" smtClean="0"/>
              <a:t> 5დიზელი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5 დიზელი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 </a:t>
            </a:r>
            <a:r>
              <a:rPr lang="en-US" sz="1600" dirty="0" smtClean="0"/>
              <a:t>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ენერჯი ბარათის ვიზუალი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24 </a:t>
            </a:r>
            <a:r>
              <a:rPr lang="ka-GE" sz="1600" dirty="0" smtClean="0"/>
              <a:t>და ტირ პარკი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აიკონები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ისრები</a:t>
            </a:r>
            <a:endParaRPr lang="ka-GE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data:image/jpeg;base64,/9j/4AAQSkZJRgABAQAAAQABAAD/4gHYSUNDX1BST0ZJTEUAAQEAAAHIAAAAAAQwAABtbnRyUkdCIFhZWiAAAAAAAAA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AA8ADASIAAhEBAxEB/8QAGwAAAgMBAQEAAAAAAAAAAAAAAAECAwQFBgf/xABKEAACAgEDAgMFBQYDBwEIAAcAAQIRAwQSIQUxE0FRBiIyYXEUgZGhsSNCUmJywRUzYwckJTRUc5JTFjU2Q4LR4fBEonSDssLx/8QAGgEBAQEBAQEBAAAAAAAAAAAAAAECAwQFBv/EACkRAQEBAQACAwACAgIBBQEAAAABEQIDIQQSMQVBEyIyYVEGFCMkMzT/2gAMAwEAAhEDEQA/APQvuwCXdiAYCGAAAAAAACCgABCJCYEQBgAAAAAAAAIAAAAAgAQAMBAAAAAAAACAAAQwaEAwEMAAAAAAQDAQAAAAAAAAAAAAAMAAAAAAAEAxAAhgAgAAAQwAQxDAAAAAYhgAAAAAAAAAAADAAAAAAAYCAAABDAAAQwAAAKBgAQgGIAAAAAEMKBgAAAgCATGJhQADAQhsQAAAAwAQCExsiwIsQMQAAAAAAAAIAQHRfdkSb7kWAgGIAGIAGAgAAAAEAAAhDEAAAAAAAAxAAAACCAAAAAAAAAAABDAQAAAAAAAAAAAAAIYgABiAAAAAAAAAAABiGAAIYAAAAgGIAAAABDABAAAADEAAAAAxAAwAAAYAAAIYAAAAAIYAADABDABAMAEAwAAAAAAAAAAAQDABAMQAAAADEADEAAAmMjYUMQAgGMQwAiNkWANkWxsiwEIYgAAAAAAAAAAOk+4hvuxAKhEhAIAABDEFlDEAAAAJkAIYAIAAAABAAAAQCACgAAAAAQDEAAMQAQAAIBgIYAACAYCABiAAGAhgIAAAAAAAAAAAAAGIAAYAAgAAAAABDAAEMAAAAAAQxAAAADAAABiABgAAAAACGAAAxDABiGAgAAAQAAAAAMBAAwAQDABWAADAAABAMBBYAAAAMiNkQGMQwAAEFDYmFiYQmRGyIAAAFAAAAAAAAAAdJ9xA+7EAAIACxABQCAAAAAAAAAAEBAAAghiAAAQAUAAAAKwEAwEAAACAkILEAwEMAAQAMBDAAAAAAGQIYgAAAAAAEADEADEAAMBDAYCGAgAAEMBAMAAAABAMBAAwEADAAAAAAAAABgAgAAABgIAGMQAMAAAExiYAACAYCABgKwsBgIAGIAALAQAMAEAAIAGACYAxAADABWA7EKxANsiwbEAAIYCAAAAAYUgGIAAYgOi+7ED7sQAIBAAAIoYgABgICIAAAAAAAEAAAgAoAAQAACAAAQAAAACGIAAAAAAAGAgAYAADAQAMBDAYgAgZG/fr5DI2vFrzoCQhiAAARQDEADGRGAwBAQAAU6jJLEoyjTV00b45vVyMd9zjn7Vac/UdT+y6uWHNjuPDUom3Fljlja7+aOP7QQXiYZ+qa/8A38Tl5p1xHu/j+fH5/J9b+V18GfHqIb8UlJFh5PTanJpsqnjdeq8mem0uohqsKyQ8+69GY8fk+/p1+b8K/Huz8XAAHV88AAAAxAAwAAAAAAAAAAAGAgAQDAAAYCACQxDQAIAABAIAABMAAQ7KJILFZECVjI2NAAhiAYgEAxAABYCYAAxA2A2yNhYiAABWAgAAAAAAGIYAIYAAAAALzGLzCt77sVjfdiABMAABDEAAIAgAAABiAAAAABAACAAKABAAAAgGIAAAAAAQAAAAAAAAAAAADEMAAAAAAAGAiObLjwYnkyyUYru2BMxKed9UcJYv2SXEjl6v2qwwk46fE515vgxw9q8qy7pYIuPakxg9aBydF7RaLVNRk3im/KXb8Tq91adr1ABCnlxwdTyRi/RuiP2jB/62P/yQEwK/tOD/ANbH/wCaF9p0/wD62P8A8kBaBV9p0/8A6+P/AM0H2rT/APr4v/JAXIZR9r03/UYv/NB9s03/AFGL/wA0BeY9bkTagvLuWT1eFxfh5YTl6RlZibbdvue34vi2/evmfP8ANk/xwoZXiz4mv3p7WVe0Ev2mGHmk3/8Av4BhnDJroucoxxYOZSk6V+hh6lnWo1k5p3FcL6Hj+f3L16fc/wDT3g62dX+mU39I1PgatQb9zJw18/Iwitxaku6dnzeLnUfqvl8Tvw9SvZAZlr9LGKU9RijKuU5K0H+I6L/qsP8A5o+g/G1oGZf8R0X/AFWH/wAkH+JaL/q8P/kio1AZf8S0P/V4f/JC/wAT0P8A1eH/AMkBrGY/8U0H/V4f/MP8V0H/AFeH/wAkBsAx/wCK6D/q8P8A5B/i3T/+rxf+QGwDNh6ho8+RY8Ooxzm+yT5NNefkADo4nUfaPT6WTx4F4uRcN+SOJm9pOoZH7s1jXokB7VoR43B7S6/G/wBo45I/NHoul9XwdSjUPcyrvB/2A6AABADEADGiI0AwBiABDEwFYmAFAIYgGArABjQhgAhiAAAAAQxAAhiABAAAAgAAARAAAAAAAAMAAAAAAAAADzAQG/zYmhvuwCoiJNCAQDEACAAgAAAAAAAAABAAAIAEUAAIAABAMBAAAAAACCwGAgAYgAAGIYAAAADEADABASR4v2k6lPU62WmhJ+FjdV6s9oj5xlTetzuXdTf6gQUPUfhRfkSJIKplja5PQeznWJxyx0epnuhLiEn5P0OM+xTK4TU4uvNfJhHY9r3/AMVgr7YV+rOGdLrud6jVYcr7ywQv8zmgACABiAAAAADrez04x1sovvKFI7uoyTuOHDzln2+S9Tx2Ocsc1ODcZJ2mjt4tf4+mnKM61M6g+Phj5tf/AL5nonyPp47Hlvwr5/PLEtVkjlktNi5w4ncpfxz/APsiJGEVCKjHhIkfH8nf3uv3fxPjc/H8f1n6BVulGK7tpAXaVxhOeef+Xgjufzfkh4+d6T53lnj8N1XpemR6t1jW4pScVBOpLyd0jkazS5NFqZ4MyqcXX1+Z7T2W0jxaGWpyL9pqZb39PIp9rtBHPpY6mEf2uPhv1Rjn5n/2L4/6fiv8n++PFAAH03UAAAAAAAAAB0egS29Z03zlX5Hc9qOqyxf7lgk4yfORr09DzvSpbOqaaX+oiWuyPUdTz5JO7yP8gK4Q4sntXoJOyQVF44vyFiy5NFqIZsUqcXfBYRzK8T+QHvtPlWo0+PMu04plhk6XFw6bp4y7qCNQQwACAAAKJCYAACCxWAgAQAAgsBjEgAYCsYAAAAAAmAgBiAYrAQAAgAYCAAsAAAAAIAYiQCGAAAAIAABAAAAG992APuwCgVAACaESEwIgAghgIAGAAAgAAAAABCGIoBDEACAAAQxAMQAAAAAAAAAAAAAAwABDABAADAQASTpnieuYY4erajZ2k1L8Ue1R4zr73dWz/VL8gOaSRFEkFOXwkdLGGfP4WR1Hv3HL4SvSaPPrdV4WnjunTdXQFvUpJ6pRXaEIxX3IyF2q0+XS55YcyrJHurspCAAAAAAAAAAA6mixeHhT/elyzmRVyS9XR20qSSPP8jrJj7X8T4p11e7/AEAAcYyyTWPGt035HlktuR93y+Tnxc/bqiMZZJrHjVzl2N2n0S12eOhx34GGW7UZP4pfwolpNJPJOWm0kqy9s2o8ofJfM9HpNLi0enjhwxqK/F/NmPk/I58HP15/5V+Q/kPnXzdZPxbGKhFRikklSSMfVmlo+f44/qbTmdXyxc8GBvz8Sfyij5XxZe/NHy+JvTwGeHhajJjXaE3H8GVlmafi5smT+OTl+LKz9U9gAAAAAAAAACzTy2ajHJeUkzZ1OeDduwtbnJ7qMCdST9GdPq3Rcui00dTLLGcckk6S7WBkxO4lhTg+EuCmXaWMZ6nHGauLkk195STxPbki/RoD3aSSSXCQxRdxT9VYBDAQASASGAwACCLEMRQCYwYERAxASQyKY7AYAADAVgAyLBiYAIBAMQAAAAgGIAABiGADEMBgAEAAhAMAEAAAAAAAVvfdiBvliAYh2IAEAADIjAIQAADAQAAAIBiAAATGIoBDEACGIAAAAQAAAAAAAMQAAAAAAAAAAAAAAAAACPE9Zd9U1H9dHtjw3VHfUdQ/9R/qBkRJCRJBSn8J0vZNX1aT9MbOZP4TreyK/wCJ5X6Y3+qAxe0LvrWo+qX5HNOh1131nVf1nPCAAAAAAAAAAJRe2Sfo7O0naTXZnDOjoc+6Phy+JdvocPPzbNj6/wDF+fnx9Xjr+2unJqMVcm6SOhpNPLJnei0s3HLV58y/cXovmY8WX7Osuoq5YsbcU/V8I7fsnjS6T4zd5M03KUvN80eXy9/4fDe5+uP8t8nq93mfkdbS6bFpMEcOGG2ES0Dm6nqq3yw6KHjZe1/ux/8AufD48fk83Xr2+DJeq1a3WYtHi35OW+IxXeTPJ9Z1kseLJ4kr1Wo+JL9yHoGu6pDTzk1k+06ztvfww+hwMmSeXJLJkk5Tk7bfmff+J8SeCbf16eOPqgAAe50AAAAAAAAAAB7Drn7X2YwT78Qf5Hjz2Gr/AGvsfjfpCIHlsBcU4WXBTGu6EhoD3Gmlu0uKXrBfoWmXpst3T8D/AJTQEMaIjQEhkQsCQgAAExiAAYABBiJMiADENAMAEAwEFgFiYNiAAAAAAABAAAAAMAABgAAMAABMgQAAAAAAAAAAAAVtfdiG+7EAAAgGAgAYgABAABAAAAgAAAQxFAAgAAAQDEAAAAAAACAYgAAAYAAAACAYAAhgAgGIAAAAF3PB657tZmfrkl+p7xcHz/O7zTfrJgQRJEUSQVHJ8J2fZBf79nf+n/c42T4Tt+x6/wB51D/lX6gcjrLvq2qf+ozEa+qO+p6l/wCpL9TIEAAAAAAAAAABKEpQkpRdNdmRAG46L1+LJo8uPJjlHLKNbov3Xz5ryOr7JdVhgctFnlUZPdjk/J+h5kadO1wzl5vDz5eLxTv/AH/Xt+say8mSOXI8Wlw0pbe82/I8xreq5M8XiwR8DT9tse7+rKtT1CWo0ccOSPvRnucr+LiuxkJ4fDz4ufrE5mQgADsoAAAAAAAAAAAAAZ7DT/tfY1/LG/yZ449j0P8Aa+y2WHopr+4HlMPcvM+PibNAU0CBAB67o0t3TMXytG05ns/Ld0+vSTOn5hDAQwGAAAwEADAQ7AQCDyATEMQCGJgA7CxBYDEFiAYAAAAgAYCGAgAYAAAADAYAIYgAQ/IQAAAQADEUAAwAA8wEFbX3YA+4EAACAAAAgAAAQDEACGACAYgEAAUIAAAAQAMQDAQAFAAAACGAAAAAAADAQDEAwAAEIbEAAAgFN7ccn6Js+fz5kz3uplt0mZ+kH+h4J9wEiQkMKjk+E73sevf1L+SRwcnwnoPY9e5qX80B57Xu9fqH/qS/Uzl2rd6vM/55fqUhAAABs6VoJ9T6jh0eOW15HTk/JebPo8+n9B9n9NjWXTQnKXCcob5yfqfPegdRj0rq+DVzi5Qi6kl3pn1Ld03rWLHOGSGVpXFqXvRsDnPQez3WsM4rBjxySttR8OUV6nzvqehjpNbPFpsjz4N23HkS+I9/rPZFyjKWk6hnUn+5me+L+XqjzekjqJe1+k0Gsxxxxw5U1ij8NpWn8wru9F9lun9L0C1fV4wnl27peJ8MPlXqbsOX2d18lp1pcPvcR3Ydqf0Ye101HS6dZL8JTlOa9aV0fOsvV9Zkyucc0sau4wjwkB2/a/2Xj0v/AHzRX9lk6lB8+G//ALHN9muhy651DwnJww41uySXevRfM+hal/bPZB5NQt0p6VTlfrVmH2D0sNP0/WbV7z1Li38klX6sDRlw+z3RdunnpsPiNdvD3yr1Zn6l7O9K630+Wfp8ceDMuYzitqv0kjzvtHrsml1OeWN1nzZp+/5xinSOPpur6iMtmpy5cunk7nBSqwMGXHLDlljn8UXTp2fRPY7oejj0OOo1unxZJ55b7yRTpdkuf/3k8TFS611bBgw4YYnkkoRUfJerPo3X60vSdPosHu75xxxr0XP9gjzPt10TFo8uPWaXHHHjmtsoQVJNHn/Z7HDN17Q48sFOEsqTi1aZ9J6pix9c9m3PH7ynDfF/Tv8A3PnXs7B4/abQwl3jnSYV9G6hpejdOxRyZ+n4WpS2pRxJuzPpMfQOpZPAj0/HGTXClh23950es6DJ1DBjhiyRhKEnK39Gv7nG6H7M67p+vjqtb1HxoQTqEW6b+dkHmfbD2eh0fUwzaVP7NluovnY/T6Hmj6D7X6/Broz0+JqePT45Oc123eSR8+KgAAAD2Hsm9/Sc+P0m/wA0ePPV+xkv2Wqh84v9QPNVtzSXoy8r1MdmuzR9Jv8AUsXYKaAEAHovZuV4M0fRpnYOD7NyrJmj6xTO8EMZEYASIjAYCABiAAAAEwAiyRFgIAAAABAAxDAAAQDAAAaAEAAAAADEADAAAAGACAGACAYiAAAKAAAAYgADa+7CgfdgRSAYUUIYUACaAYEQgAAEAAACAAAQxFCAAAAAQDAAAAAAAQxAAAAAMQwABiAAAAAAEACGIAEMTAz9Re3p+d/yM8M+57Tq7rpmf+mjxT7gNEiKJBUMvY9F7IqtNqH/ADI85l7HpPZSl0/O7/e/sB5bM7zTfrJ/qQJSdyb+ZEIAAAOl0LpkerdRjpZ6iOBPm33fyXzPWar2R12kyL/DMuLPg/8ATz8Sj9GeDhOWOanCTjJO00en0Ptfq8eOMMmqnCSVXKCnF/3QHsPZ7Q9Q0inLXbYpqowjlc0vnz2PL+0utjDrL6np6b0+eEYv+KlyiGp9ppaiDWfqWSUH3hix7LPP9S6h9r2Y8UPDwY/hj5t+rCvp2qx4PaXoalp8iXiRuDf7rrszyWi9gte9XBazJhhgT95wlba+XBw+j9Z1PSsj8HLkjjl3UX5+tM78va3Pmx0+pPGvlgSkB6P2j1OPDoYdL09eJlSjtX7sF6/ocT2Q63ixdY1miyTSx6ie7E2+Ny4/NV+B5/XdYhKE46V5JZcnx58j95r5HGTaaadNeYR9C9qfZPU9S1MNRoZY+b3Qm65foUaf2H0un6VlydU1OzN8W+D92C9Oe5y+ne12sw4Y48mqnFpVcoKaf9x6z2gx6lbtXqsuqrlYox2xsK2+w3SJR6vm1U4t4sMaxzardfn+B6fqPUOj/afC1s08uG1W2T239DwvT/arW4ZTg9R4GJu4qONSr5FHUesuUb02ecsuSbnlyONX6ID6P0jU9OyYHp+mteHiXwJNVf1PFZ+n/YPbzSpKoTzqUTkdP9ouo6PUb46qSjLiXup8fea+o9deoyY9UtW8mqwyUsbeJKgj3PtPlyYtHhcMuTHeTlwlTapsz+y3W8HWdHk073+JiVSWV25Rfn8zyub2keswRWs1k50m9nhJU6ruvqcLpnUdT0vVLUaXI4TqnxdoK7Htfh1HTtW9HGEYaSXvQ2r4l8zzh6Dq/WYdV0qhqdZLJKHME8KVP6o88EAAAAek9jJf7xqY+sU/zPNnd9ksscXUcm+Sinj8/qBg6pHZ1bUL/UYl2RZ1yv8AGM7i7Td2iqHwoKkhiQwOt7PSrWSXrE9EeY6FKuoR+aaPTsJQMiMCQCQASAQwABiAQMBMAIsYgEAAAAAAAAAAADAAAYAAAAAAAAxDAAAAGAgIAAAoQAwABAAAAAAAAAb2uWKib7sQVACVCaABAMgQhgAhDEEAAIAAAAQABQgAAAQwAAAAAAAAAYAIQ2AAADAQDEADEAAIAsBMQxAFiYABg6466Xl+79Txp672gddMl85JHkvMoESIokRVWf4S/Q6/Hg008ct25t9ijP2Or0no2m1PS56vPKdx3NqPogOA8qTfDF4y9GWaqGKeZy0+6ON9lPuVeC/UB+MvRh4y9GLwX/EHgv8AiAfjL0YeMvRi8F+oeC/UB+MvRh4y9GLwX6h4L9QH4y9GHjL0YvBf8QeC/wCIB+MvRh4y9GLwX/EHgv8AiAfjL0YeMvQXgv8AiDwX/EA/GXow8Zfwi8F/xB4L/iAfjL0Dxl6MXgv+IPBf8QD8ZejDxl6C8F/xB4L/AIgH4y9GHjL0YvBf8QeC/wCJAPxl6MPGXoLwX/Eg8F/xIB+MvQ1dP1SwZnlcbSVdzJ4L/iR2fZ/Fo8mZabU45ZJZZcPslSIMOs1C1Gq8RR22uxdD4UavaLQ4dFrcccENkXG6MmP4UUTGIYGvpUtnUMT+Z63zPGaSWzU45ekkeyCAYgAYxAAxiGAwDyEAEWNiYCEAgGIAAAAAAYgAYxDAAAAAYhgAAADAAAYhiAYAFgIQxAAgAAAAAAAQAAB5gdJ92APuBFAmhgBABiABDEAhMYmAgGIIBDABAAigAAAAAAAAAAGAAACAAAAAYgYAMQAACAQAACABMYgEMQAcr2jddOS9Zr+55TzPUe0z/wBxxr1yf2Z5gBokRRJBVOc9L0r3fZXNL+Wb/I81nPQ6TLjh7J5IuaUnjnwB5cBiCAAAAAAAAAAAAO57I6XSazrKwa3EsuOUHSbrkLJrhgfQ/aT2c6bo+neNpdLGEoyVu2+Dyf2bD/6aOXflnNyvd8f4Hfn5+3NcgZ632b6NpOodRcM+CM8cY21+hq9qegaHQeDk0unjCErUlbfJf8k+v2Yvw+p5v8O+3hwOv9mw/wDpo9F7K9B0OvWfJqtNGcItRjy+/n/YnPmnVyOnn/j/ACeHj79V4YD1PtvoOn9Oz6fDodPHFKnKbTfPoeWOrwWWAAAIAAAAAAANvR5bOraV/wCol+JiLtJPw9Zgn/Dki/zA7vtfH9tp5+sWjjYvhO17V5cebDglCV7ZNHEwfCFWgAwHB1NP5ns4PdjjL1SZ4tHsNJLdpML/AJF+gRcMiMBjEMAJIiNAMAE2AmRY7IsAAAAAAAAAAAABgCGIYAACAkIAABiABgAAMBAA7EAAAgAAAAABDEAAAAAAAHSfdgN92IigBAAMQwAiIkyIAIYmAhDEEIBiKAQxAAAAAAAADEMAAAAQDEAAAAACGACGJgJisbIgMBAACGAERgCA4ntQ60+Besm/yPNnofamXGnj/U/0PPANEiKJBVGoZdHXx/w/7Psd1V2UZ+TtZOm6XH7NrUrH+2cE91+dgcAAAIAAAAAAAAAADpdBzvTdRhmX7jT/ADRzTZ07/Ol/T/cx5LnL0/E5nXlkr6z1XCtZ0fNCPLljuP17o+bn0XoeZanouCTdvZtf3cHgddi8DXZ8X8M2vzPP5pslfX/jOvp1347/AE9X7F6bw9Jl1DXOSVL6I2e1Wn8fo+SS5eNqaJ6T/hns7GUlTx4tz+tB0fKuodCgsnvNwcJWdZP9fq+f331fNfP/AFK+fHvfZXD4PRscq5m3Jnhc2J4tRPE+8ZOJ9GxbdB0iO7hYsXP3I5eGe7X0f5Tyfbx8cz+3zr2xz/aOq5JXajNxX3HnjpdWm8jU5fFKTbOaejx3Zr5Py+Pp5Pr/ANAAA28gAAAAAAAadNMQAa9fr3qcfh7Etsu9kMHwo7vV9Hp10OGbHhhGbUW5JcnB0/YKvGIAGj1nTZbun4X/AC0eTPT9Glu6dD5NoI3DEAEgsQwHYIQASsUgEwIsAYAAAAAAAAAAAMAAAAAAYAADEMQAAAAwAAABAAAAgGAgAAAEAAMCAAAKAACgOk+7ED7sCBAMApAMQCEMTKEIYECExiAQhgVCAAAQDEADEADAQwAAABAMQAAAAgAAAQxAJkRsQBYCABhYgAYCGB5z2oleowx9IX+Zwzse0rvWwXpBHHCmiQkMCjN3PSa73fZSC/kj+p5rL3PS9U932YxL5QA8qAAEAAAAAAAAAABs6b/nS/p/uYzZ03/On/T/AHMeT/jXr+F/+/L6F7F6jdpc2nb5hK19Gc/q3T3l9qoYq93M1N/Tz/Qq9kc/hdX2Xxkg1+HJ6/LoVk6nh1fF44Sj+Nf/AJOXE+/Ee35Hd+N8nqz+45ntdn8HpCxLh5JKP9zH7Fam459M32qSM3tnqfE1uLAnxjjb+r//AOGP2Xz+B1nGm+MicP8A9/Azev8A5HXjwb8G3+/1q1vT93tdDFXuZJrJ93d/odz2qz+B0acE+ZtRN2XQxydSwavi8cZR/E877bam56fTp9rm/wBF/c31Ppza83i7vyPN4+f/AA8T1L4Mf1ZzzodS+DH9Wc814f8Ai5fyX/8ARQAAdXgAAAAAAAAAAes1X7T2Xi/9OJ5rAelwftPZevTG/wAjzOHuFaAAAGei6BK9HOPpI86d32el7uaP0YR2AAACx2IAGMQAOxMGIAAAAAAAAYgAYAAAIBgACGAxkRgMBAAxAAAACAYCABiAAAAAAAYEAAwKEFDABDGAHQfdi8w8wIAAABAwAKQhiKAQ0BBEGMTAQhiCAAAoAoYgEIYgAYhgAAAAIAABDItgMQWAAAAAmiLJkWBEQxAAxAAwFYAeX9onfUmvSKOUdHrrvqeT5UvyOcFSQxIYGfJ8R6Xrfu+zuFf0foean8f3npfaHjomBfOP6AeVAACAAAAAAAAAAA2dO/zZ/wBP9zGXabP4E3LbdqjPc3nI9Hxe5x5Z11+R3+n5/s2vwZv4Jpv6eZ9NUk8aku1Hxz/Ef9P8z0mL29nj0ccP2K5KG3dv8679jl4ueudle7+R83i83XPXFZusZ/tHVdRku1vaX3cGXBkeHPjyx7wkmjnPqNu3j5+ov8Q/0/zON8fduvo8/N+PPHON/p9i0+RZdPDJHtKKZ8/9o8/j9Zzu7UHtX3D0Pt1LSaLHp3ot7hHbu8Tv+RwM3VXmzTySx8zk5Pn1O3k5665yPmfB8vi8PlvXV9f0j1L4Mf1ZzzRqdT46ittV8zOdPHLzzlef5vl58vmvXP4AADbxgAAAAAAAAAPWdI/aez0o/KaPMYuJHpvZl7+l5Iek2vyR5pLbmkvRhWgA8gAZ1/Z6X7fJH1icg6fQZVrq9YsD0QgAIYCGADEAAAAAAAAAAAAAAAAAAAAAAAAAwEMBgAAAAACAAAAAAABgQIYDooKAYECGOgKFQEgAQDoArY+7AT7sCIdhYgAYCHYUgAYEQGIBCJCKIsRMRBEYwAQhiCAQxFCGAAAAMBAAARZEkyLAQxAAxiQwAiyRFgRYhsiwAYhgIAADyPWHfUs39RhRr6o76hn/AK2ZUFMbEhsDO/8AMX1PSe03HS8Ef5l+h52KvPFfNHofap1odOv5/wCwHlwAAgAAAAAAOz0j2fydR0mTWZtTi0mkg9ry5ezfyJdU9nMmi0uPV6bVYtbpsktiyYvX0KodP6jk9nnqoZZT0UclPFFt0/Wjv6j9t7E6f7Jh+wp6mKam/jlx7yf15+4DEvZCON48Os6tpdPq8iTjgk+efLuYtP7Ma7N1jN06ThjlhW6eST91R9SPUOm9T0/W8eHWeJnzylFqauW7ldmew17/AOJ9epq1oYJ/gwPMar2WS0WbU9P6lp9csC3ZIYu6X4nnj03sS/2nUl5fZJHmF2A9FpvZeL0eHU9Q6nptEs6vHHJ3a/FHO610fP0fUxxZpRnCcd2PJDtJHptVPSdA6Z07Z0mGulqMSlPLk5544XDLvabp2TrOo6VptLCGnm9PKaxzdbVxwFeYfRZS6BHquDMssYy25caXOP6/l+JHP0eWHoWn6p4yazTcPD28rv5/cdn2KxarD1rUaLNin4E4SjmhKPu8HSn1OXRPZPDk0mPHN/aJwg5q1FbmEeBPS6P2K6lqeny1MtuLI0njxS7y+vodZZdL1Xp/S+ravT4seZauOPJKKpSV+f5GLrvUusabq2v0OOE2tVki8bSbaS+Ha/IDidP6Drdd1Seg2LFlx28jn2ijoZ/ZRPTZsvT+p6bWzwLdkx43yl+LPS5HXVNdur7QulLxmv4qf9qPO+wn/vPVf/0s/wCwHmREpfE/qRAAAAAAAD03slK8Ooh6ST/J/wD2OFqI7Ndmj6Tf6nY9kpfttTH1jF/qcvqUdvVdQv52A12AUeyGFPyN3R5beoY/nwYfI09Plt1uJ/zID1YAwCAAABgAAAAAAAAAAAAAAAAAAAAAwEADAAAAABgAhgACAYAIYDAQ6AdAAwAAABkAAwAQDGAgGAGl92APuxBTAAAQxAAxkRgMTAAEAAAgoYARAYgATGAEAGxFQAAAAAADEAARZFkmyDAAEADQxAwHZFsCIAxAAAACsBiAF3A8Zr3u1uZ/zv8AUoRZqXu1GR+sn+pWgqSB9gQPsBVhV6rGv51+p3/a11p9Mv5n+iOFpFevwr+dHb9rnxpl/V/YDzQAAQAAAAAAHc6Hm63pMaydMU3izZPDS4cZSrtXqHXdX1vV4IZOp7o4FNxiqSjuXfg6fsZ1TTaPQ6yOqnBeC/HxKUqt01SK/bjqGn1UtHh0k4SxqDyy2O1uk/1/+4VT0z2g9odRjem0c3neOF24pyjFfM5ml6r1D7TqFDJ4mXWrw8m/ndZ3/ZDV6Do/T8ms1WpjDLnyqCjGpSUV6ryT/see63ixafrOpjpskJYvEcoSg7VPldgL9HDq3Slr/BwvHshs1Dkl7qZyD1XtB1d6n2d6djjlxvLmW7UbWtzcVS3HlQOxoPafqvT9MsGHOniiqipx3bfoX5cHtFm6xizThn+2yjvxtNXt+XyOA+zPrOHq3Snlw5JanB42OKxJ+IuzSb/QDwer9q+tZMU9Pl1Gx8xk4xSl+Jn8XqWo9n/D8Pd0/T5PjrtL6/eYda1LW55J2nkk019T3HTc/SsXQ8HR8+sxxnqMMpT7OKk+1y8mqA8bLqepl0uHTt0fs8Z70kub+p6DT9Q9q8PS45YQyT06hujkcVJqPr6nlJxcMkoum4unTtH0LQ9V0ePp2iwwzYlq1oWoSnlqClXwyV9/qEeL0/Wdbp9RqM6y78moi4ZXNXuTN/S9B17Q456vRaSShlxNb2k/dfNnBle6V975PQ6fqEo+xmfF9razfaUox8T3ttLsvQDzz7iGIAAAAAAAO57KyrX5I+uP+6MnW47esZvm7LvZmVdUS9YNC9oo7erSfqkwM0OyGRh8JJBTLdO9uaD9GiocHUkB7NO0mBHE92GEvWKJBAAAADAAABDAAAAAAAAAAAAAAGAAAAMAAAAAAAAAAAAYAAUNIKGAAAyBDAYCHQIkkBGh0OgAQUOhgKh0OgAufdiG/MQUAAAAAAAAgAYCsAGAgAYAACChiAQAxAJkSZFlQhioYAAAAxDEwISIjYgEAxAADABEWSEwIgAgAAAAC6VgQyvbhyP0i3+QHiZu5NghPuNBTQS7MEEvhYEdDJR6jhb7KSZ0vafUwz5MGy+E+5xFmeHUKcVbT8x63XZNTKMpRSa44AgBT4svkHiy+QRcBT4svkHiy+QFwFPiy+QeLL5AXAU+LL5B4svkBcBT4svkHiy+QFwFPiy+QeLL5AXi49CnxZfIPFl8gLxFPiy+QeLL5AXAU+LL5B4svkBcBT4svkHiy+QFwFPiy+QeLL5AXAU+LL5B4svkBcBT4svkHiy+QHW6JmWDqeObVrlfkXe0WRZddDIo0nGuTkabNlWaMsauS5VIu1ebUZnB6hNNdrVEVdj+EmQw/CTKGgXcECA9donu0eF/youMvS3u6fi+So1hCGAAAAAAAAAAAwEFDABAMAAKGkMBAMAEMBgICVABECVBQEQJUFAIB0OgEMKGQKh0OgAAHQ6ASRKgSGAgoYwI0AwAAoBoC192Ib7sAqIDZEAGIAgAACkAAADEADQAAAIAABUSEAhDZEqGIBAMBAAyLGxARYiTFQCEMAEAUMBMTJMiwExAwAQAAAU6x7dFnf8AI/0LjN1J10/P/SB45/ECE+40FTQp/CwQp/CwJdHxxy9YwxnFSjfKaO17UabTx6Z+zhihkjJOkkm0croCvrOH7y72pd9US9Ma/uB53a/RhtfozSAxGba/RhtfozUAxWXbL0YbZejNIDEZtsvRj2S9GaAGKz7JejDZL0ZoAYM+yXow2S9GaBjBm2S9GGyXozSIYM+yXoGyXoaAAz+HL0Dw5ehoACjw5egeHL0LwGCjw5egeHL0LwAo8KfoHhS9EXgMFHhT9A8KXoXgMG72ez4dDrpZdS2ls2xpXyzr+1sE8Omml+8zzR6j2kW/pWmn81+aA4OHsWFeKkWJAMB7X6hTQHpeiS3dPS9JM3nL9npXpckfSR1giIEqACIEqACNASFQAAwAAHQAIKHQwEAwAAGACGAwAKAYCAYAKgodBQCodDoKAVDSHQyBUMBgIaQDABgAAAAAAMAAAGBN92Ik+5FhQACAQAAQAAAAhiCgAABgAgAAAAAAAQh2JlQhDEAxAAC8wGIAEMTAVBQxgRoGSoi0BFiZKgoCAiVCAQDEAjH1d7em5vov1Npz+uOumZPm0B5SKt2TRGJIKaK8zqLLEVah+4Bp9m/e6xD5J/oWe0zvq0vlCJD2Wf8AxZf0sPaN31jL8lH9AOWAAEAAAAAE8UoQmnOG+PpdFEAO5pYdP1Uax4VGS7xfcM3TNPJe6nB/I6zw2zY5XyyXK4YGrVaHLplufvQ/iRlOdlnquksvuAAAyoAAAAAAAAAAAAAAAAAAAAAAAD1HWPf9mtPPzSg/yPLnqNU/E9koP+GC/IK83gnbNaMGnfvG+IEwBAB2vZ2XOaPyTO2cD2el/vU4+sT0FBCCh0OgI0FEqCgFQqJUFARCiVBQCoKHQUAhgAAADoBDAYCAYwFQwHQCoBgAqHQwAQ6Ch0QIdAMBAMAAAGgABgAAMKAKChpDoBUFEqCgB92IH3YBQIYAIQxAIBsQAAAAAAAMBAAAAAAmMQQhNjIsoAAAAAAAChgAhMbI2ADQgAYUCGAqFRIAINEGixojQEKAlQgInM9oHXTn85I6hyfaN1oYr1mB5qJIUSQUIp1PwFxRqfhA1+yzUerNydJQZHr0lPq+dxdrj9EZ+kLVvVy+xRjLJtd36C13jfa8n2hJZb95IDOAAEAxHo/ZLp0M+WerzRUo43tgn2v1M9dTmbRg03s91PVY1khp3GL5Tm0rKNb0nXaBbtTp5Rh/GuY/ij6Lkz7OFyyiWac4uMqlF8NNWmeb/wBzl9p9nzfFkliyKcHUkek02WOp08cq8+69GZ/aDpEMF6rTR24/34LtH5r5FHQMjc8mF9mtyPofG8s6/HHy8zqbHVjjUoOMkmvRnA6poXpM26K/ZT7fL5Hp8cO5R1TS+PoMsa5ity+qPR5eZ1HPx9ZXkQA+h+yHROma32fxZ9VpMeTI5STlJc8Nniet89EfTcWn9kM2WOLEtFKcnSipd2cL229ntL03Fi1mij4cJz2Sx3wnXDQHjwPVeyMehPS6j/GHp1k3rZ4rp1R6FY/Y1tJS0Nv+YD5oB7v2y9m9DpemfbtDjWFwklKMXxJM5fsL0/S9R6jqIazBHNGOJNKXk7A8wM+nanR+yekzyw6iGjxZY94ydNGXr/sz0vP0XJq+nY8eOWOHiRnjfuzQHzsR0ugdNXVur4dJKW2Ercmu9LufQNT0n2Y6bGENXi02Jte74kuWB8uEfUtP0X2Z6piyLR4tPkS4csUuYnznq2i/w7qeo0m7csU2k35ryAxgAAB6XFkhl9lpYr95QfH3nmjqaPD1DL0+UtO4+Ar3J9xVjk4OJnRj2Obi+M6MPhQFiASGB0egyrqCXqmj09HlOkS29SxfN0esoIVBQxgRodDoYEaFROhUBGh0SoAI0FEqCgI0KiQARGOgoBDCh0Ah0NIdARodDABUFEqCgEA6CiBDCgABgMBUFDHQERjoKAQx0NIBUOiSQ6AikOiVBQCSGkAwKn3YgfdgADEAAAAFIQxAAAAAAAACAAEAxMILFYAA7Ew8wZQvMAAAABgAxABGRFk2RaAiAABJMaZEaAkAIAExMbI2AmRJMQCON7SutLiXrP8Asdqjh+1D/Z4F85P9APPoYkSCmZtT8JpM2q7AdL2QX/Esr/0/7oydZd9X1X9bN3scv99zv/T/ALnP6s76rqn/AKj/AFAxgABAev6Fqo6XouKlcpSlx955A7XRcu/BLDfMHa+jOXlm8u/x/Hz5PJJ0sXtJq8erl4sYZMe5rbVOvqelwZ4ajTwzY3cZq0eM6ro5YMzypXjm+/ozpdD6pHFplgzKox7SX9zh5PFOuZeXHz+O8dWY72fbOEoyVxappnnOlaV4Ot5sS+GMXX0dUdmepxyjammvqLp0sMtVkltrJJJJ+qR2+LLz08U7u2Nax0gnjXhzvttZo4MXV9VHSdPyzb95xcYr5s+pb6WT28LL4n9T6j7Df/C2L+qf6s+Wn1D2Hy44+y+JSnFPdPhv5s8NeuPnGhf/ABHT/wDej+qPoH+0T/3Fh/76/Rnz7RcdQ07/ANWP6o9//tCyQn0PCozjJ+MuE78mFed9jfZ7D1nNlzapvwMNLbF05Nnc690P2f0fS9W8KxR1OOD2x8X3k/pZj/2e9T0+nlqNHnyLHPK1KDk6T9UdzWeynRNZqsuoyykp5JbpbcvFgQ9pv/gdf9rF/Y4P+zf/AN6av/sr9T0Pte8WP2UzYcU4tQUIpbrdJo87/s5nGHVNU5SUV4S7uvMDm+2n/wAT6v8A+n//ABR7Ppv/AMAr/wDpZfozxftnJS9ptW4tNe7yv6Uey6dlxr2DUXOKl9llxfPZhHlPYT/4lxf0S/Q2f7R//fGm/wCz/c5Hst1DD03ruDUah1i5jJ+lrufQuqdH6T114s+pyKTjGoyhkq0Feb/2af8AN67/ALcP1Zwva3/4l1v9f9kfQumdN6T7P482XBkjBTS3zyZL4R8069rMev61qtTi5xzn7r9UBzwAAhnqfZh7+l6iHpJ/mjyp6f2QleLUw+af6iq8tW3PJejaN+P4UY9VHZr80fSb/U14vgQFqGJDAv0UtmsxS9JI9mzxGJ1li/me3g90Iv1VhDoKHQyBBQ6HQEaCiVBQEaHQ6GBEVE6FQEKAnQqAjQUToKAhQ6HQ6ASHQUMoKCh0OgEkOh0FEEaCiVBQEaCie0NoEaHRJIe0CKQ6JpDoCvaPaWUKgIJDonQUBGhjoKAQUMAFQDAKofdiB92AQwAAABAAAABSAAAAAAEACYBYCGEAUIdgIYMQCAYFCGIAAYgACLGxMCIhsQDGhDQEkMihgDIkmIBCYxMAs8/7UP39Ovk3+h3zzntO71eJemP+7A467DQl2GFMy6o1GTVAdr2NX+8al/yr9TldSd9S1L/1Zfqdb2OlCEtS5tK9q5+842tlu1ueXrkl+oRQAAAGjRal6TUxyd49pL1RnGLNmNc9Xm7HsoY8Os06dLJjmjhazQvpepinK8OX4W/L6mbp/U8+gl7nvwfeEuwdS6ll6jkjKcVCMPhivI83Hj756/6erzebjy8e/wBdDG+C2MnFpp015o4uHV5MSr4o+jNH+Jcf5XP1PTJ7fO64tdpdS1MY14ifzaRw+p66eryU5uSXm/MozavLm4b2x9EUHXrv1kXjjPdBJSklSk0RA5Ohg5N9239RAAx75fxP8SIAScpPu2/vEm12bX0EADbbfLse6VUm6IgAElKS7Sa+8iAEnJvu2/vIgAAAAAz0PsfL/edTH1gn+Z506/s3qfs2um2rUsbVX8xVjndVjs6tqV/qMtwfAiHW3u6vnmlW53RLT/ABehiJAC4aPb6V7tLil/Kjw7Pa9Mlv6dgf8oRoGAyAABgCABgIBgAqHQx0BCgonQUBCg2k6HQFdD2lm0KAroKJ0FAQodEqHQEUh0OgAKHQ0MBUFEqACKQ6JUAAkNIEiVARoKJUOgIBRLaPaBWFE6CgIASoVARAlQqAyt8sLIt8sAJWMihgMBAAAMApAAAAAACEMTAQDEEAAAAAAAAwEygEAAAWAAIACwIgAgAaEMBolZBEgEAxMBADEAzy/tI76gl6QR6hHlPaB31SfyS/QDnIYkMKZk1RrMep7ga+ix1zhlej06yq1ub8jFkbeSTkqdu0en9jI1os7/n/ALHls+TbnyKSaak0194ABDxY/MPGj8wiYEPGj8w8aPzAmBX40fRh40fRgWAV+NH0YeMvRgWAV+MvRh4y9ALAK/GXoHjL0AsAr8ZegeMvQCwCvxvkLxvl+YFoFfjfIXjfIC0CrxvkHjfygWgVeM/QPGfoBaBV4z/hQeM/RAWgVeM/RB4z9EFWm3pOk+3a1YPEePcn7yOb4z9Edr2SUs3WU/KEHJ/p/cDF1nRPQdQeF5HkpJ7n5j03wnQ9sobeqY5fxY0c3S9gNSJEV2JADPXdDlu6Xi+Vo8gz1Ps3Ld0+S/hmwOsMQyIAoYAFBQwAKABgJEkFAAwoEMBUMB0ABQDAjQUSHQEKHQ6HQCoKJBQCodAMBUMBgFBQDAEhoEMAodAgsAAVgAMQ2KgEFDoKAiIkxAYX3YgfdgAwsAAdjEhgAAAUAAgGIAAQDAIQhsQAAgKGAAACGIBAAAACYADItkmRAQAAAMQ7AYyNjAYAIAZEk0IBI8j1t31TL9T16PG9Xd9Tz/1AZkMSGFHkY9SrZsM2ZW2B6f2PVdMyP1yf2PNe0On+z9Z1EapSlvX38nqfZSO3pL+eRnM9ttNWXT6pL4k4P7uUB5YAAgsxwU7t1RPwY/xP8BYO0vuLCoh4Mf4n+ALBFutz/AmOPxL6gV+DH+J/gHgx/if4FggIeDH+J/gHgx/if4EwAh4MfVh4MPVkwAh4MfWQeDD1kTGk26StgV+DD1kHgw9WXeFP+Fj8Kf8ACwKPBh6yDwYfzF3hTX7oeHP0Ap8GH8weDD+Yv8KfoLwp+g9Kq8GHPxfiHgw/m/Es7WiIxEPBh/N+I1hg2vi/EkNd0FZX3ESkvef1IkAev9htPUdVqWu9QX6v+x5A+i+y2DwOh4OOclzf3sDje28P2+mn6xaOJpex6P22heHSy/maPO6bsUaV2GJDAbPRey8rw5ofNM86d32Xl+2zR9YpkHogGAQAAwAAGAUNAgABgMAGAAA0FDSAAHQUAhgAAAwAAGABQDABUFDoYCoaQ6HQAKh0OgEkFDGBGh0MAEKhgBECVCAi0KiYmBzX3YxPuwAYAMAQxDAAAAAAAKQAAQAAmACAAEAAUMBAAAKwsAAQANiGACZGiQUBBiJNCoBAMAAdkRgSsLI2MB2IAAEeK6i76hnf87ParueI1j3azK/53+oFaGJDCgz5u5oZRkVzA9d7NR29Ij85NlnXOlvqulhijkUHCW62g6Cq6Tj+rOgEeUXsbPz1MfwY/wD2Nf8A1K/A9UFg14jqvRP8JxQn4vieI67dqOWeq9sH+w0y/ml/Y8qADj8SESj8SA2abpWs1GB6jFppZMS815miHTcer0/iaa4TXDjJ+fodLpWr1Hh6XZOP2ZR2SX8MvJmvTz0+DNnyZJKG9qTXkPF19urLGPLvNkeQhhy5MvhQxylkutsVbHPT5sbayYpxcXtdxap+h0tFro4es588MmPHCe5LxItxafk65X1N2q1mg1UZ4Y6nw/2mLK5T3Sj7qaai3z58WWtxwXpNTHG8jwZVBOnJwdIk9BrE4r7Lm97t+zfJ39d7Q6dYUtNGWSc3mT3SajFSk+8fN0XZutaT7bkz+Ljnj2TUYwlkUpNxpJ3wvuIrymTHPFNwyQlCS7qSpoeH/Oj9Tb1vV49brI5cT/ZrHGKTttUuzb7v5mLD/mx+oR2enYIZsuSM4ppQbKdJCE9SozXAafPPBPfDvVc+hp0eoWXUxhLFBJ+i5J/a2/1ENBjjLW1KKap8ND02qlk1UYZMeNx5420Ghju1zhzypLgo0cVLXQhJ0rJbvozLtXYJvDp9ROEYqSmqtDjqJarQ6lZVD3EmmopeYLHCWk1jle6E01yVaSG7DqX6Q/uTIttscmXxzIE5fHL7yBtkAAwPdaLo3TMuiwZJ6PG5TxxbbXd0X/4F0v8A6LF+BZ0h7uk6V/6Uf0NhBg/wTpn/AEWH/wATbjxwxY448cVGEVSS7JEhlHn/AGxx7unY5ecZnlNOez9qY7ukt+k0eMw8MK0oYkSADr+zUq18l6xOQdL2flt6pj+aaIPXAAwgAKGADoEMBJEkgQwFQxgADoKHQBQAMAEMKALGRBAMAGA6AEMAQ6EOwCh0KxoAAAAYAIBgAUABYAAAAAFgAgAAADmPuwQPuwAYAADGRQwGAgAYCAAAAABMYARAYUAhDEyhWAmAAAmAAMQASAQwAAABNESTEBEBiAQAAAOxAA7AQwGeFyu8836yZ7ibqEn6JnhXzNsCSGJDCkyqSvIi1lf/AMwg9l0VV0vD9/6m4x9IVdMwfQ2FQAAAeb9sP8vSr5y/seXPT+2L40q/q/seYACUfiRElH4kBKGbLjhKEMkoxl3Sfcc9TmnHbLJJr6ldL1Cl6gpAOl6hS9QEA6XqFL1ARKD2zT9GKl6hS9QNP2mN9mSx614pqeO1JeZkpeoUvUDfj6nkx5o5Ypbo35epP/GJ7tyw4k/VRObS9QpepPrGvtW7F1PLieTaotZOWmrB9UyuEoKMUpKnSow0vUOPUsmMpXum36kCUe/ciAAAwPoXQZbui6V/yUbzl+zct3RMHytfmdQAAAIOd7Qx3dHzfKn+Z4fHxM991eO/pWoX8lngo/GVV6JEUSADZ0iWzqWB/wAyRjLtJLZqscvSSA92CBjREAwSGADAAGADAKGAwBIdDQAKgokPaBEdElEHFgQoVFm0KAqGmTcSO0AsLGojoBWA9obQBEkIdAA6CgAAAAAAABDEMAGJDAQAFAAAAHLfcAfdgAwEADABASEAAMBBYDAAAAAAAQxMBMiSZEoQDEAgGIAAAALHYgQDAAAGIbEAhDEAgAAAAAAGIYFepe3S5pekJP8AI8QviZ7TqD29O1D/ANNni492BJACGFJkF/mFhBfGB7Xpirp2D+k0lHT1Wgwf0I0BCGAAeY9sX7+lXyl/Y8yel9sf87TL+V/qeaABx+JCJR+JARA26fpmsy4PtMdLkyYF3cfM0f4ZDUaZZtI5XXwvn7i8z7fiXqRygLcOnzZ5uGHDkySXLUIuTX4Evsmp8OWT7Pm2RdSlsdJ/NkVQBp/w/W1F/Y9RU/hfhv3vpwVrTZ3Df4GRw5W7a647/gBUMsWnzSm4LDkclVpRdq+w1gzQblPDkjGE9sm4uk/R/MCqn6BT9DoxpTuk+ezNePLilOMXp8aTZnrrGueZXDp+jCn6HWcI/bdlVHfVEsmoWLLKPg43tdcous39xx9r9GPbL+FnTwQjleXcrajaJaGEcuoUZxtUxpHKXElYizL/AJ7+pW+5QgAAPdeyst3RofKckdg4XshK+lSXpkZ3QAAGQUayO7RZo+sGfPaqZ9HyrdhmvWLPneRbcsl6NlVYiRFDAY4OpxfzEHmB9AxS3YoS9YpkyjQS3aHBL+RF5ENDIjAYxIYDGIaAYAAEkNESSAdEkiKJAMAAAAOQQAKhjAVBQx2AqChisAoYgABDEAAAAAAFAABQAAwAAEOh0BEB0FAcp92APuxAMAAAAAAAAACwEICQWRCyidhZGwsCVgRsLIGIVgUJgDEAAIAAYhgIaAAGAgAYgEAMQAAgAAAAGAAA0Bk6s9vTM/8AT/c8dE9d1x10rL9y/M8jAKmgBAAmRj8ZJih8YHuNEq0WD+hfoXFelVaXCv5F+hbQQAMAPJ+2X/M6dfyP9Tzh6L2x/wCcwL+R/qedACUfiREcfiA9V0zV6jbp0pRemePal/DJGnSy02n8eU5KO6e+vuPIQ1GbHieOGSUYN20nwOepzZI7Z5JNE8c+ltZ8nM6ux0On6/T6bU6/JkjKUcsGoRhNwb95Puux1sXtFp8mmXifs88vFp7pOMLSUbX710eTA1fbT1kOsaaGr02f7TjUMUey37r8Nrt27jy9b0M9JkxQyOK25KW3zljd/wD8zo8mBB6XB1HQ4dbLWfaU1nli9xRdw2tN3+BDqnVtLqenTw4ZtzyZIZZ2u8ud39vxPODXdAdGDW7lWrNuPLhnOEFp6bdXuOas2NS+Lg1R1+jhJSWKTa5+IlmiOocoaub81Ik9RjlK3gjbfeynLrcWWU5OKTk7vzJfbNIkv2Fv13E2xfrL7T3vTaqeyNLtTNGi1CeZQWHGrT5S5Ofm1cMuVz7X5CxaxYcinB+8vka/pnGfUKtRJfMrfxMnnn4mWU/XkhL4mFIYgA9h7GSvRaiPpkT/ACPRnl/YqXuaqPzi/wBT1AAAAAVcWvkfPNYturyr0mz6Kj5/1SOzqOdfzsCqPYkRh2JhQAAQe36PLd0vA/lRsOb7Oy3dLgvRtHUoqECGOiBDBIaAYDoKABhQ6ASGMKAaRIQwGMSGAAwCwFQIfcQDoEhoAAVDGBECQgFQDEAAAwEAwAVDoAAKAYgGADAQhsAOO+7ED7sLAYCsAHYWIAHYgAAAQFAAAAwEABYAAAFgIBiAAEAAAIYhgAAAAAAACGIAEMQAAxAADCgAAGBzfaB10uXzkjykT1HtI66al6zR5iAVIAABMMfxgx4vjX1A93gVYMa/kX6FlCgqhFeiRIIVAMAPH+2L/wB/wr/T/ueeO/7YO+pY/wDt/wBzgABKPciSj3AVP0YU/Rhb9Qt/MA2v0YU/Rhb+YWAbZfwv8A2y/hf4AICW2Xo/wFtfoxDAe2XoxbZejEAD2y9B7ZehEYBtl6D2v0FT9Ap+jANr9AfxBTXdA+4CAAA9N7FS/b6qP8sX+bPXHjfYt/8AEM8fXH/c9mkAh0Oh0ARR4Pr0dvV9QvWVnvUeI9p47esT+aTA52PsTK8fYsCgGAEHrPZWW7Q5I/wzO1tZ572Qlf2iH0Z6ZRCK1Ee0tURpICmiSiWbUNRQEFENpakDQFaRKgokgIqJJRGDAVIVDEAwodgAqESFQAh0CQ6AS4GFEkgI0OiVCYEAJUKgEIdBQCAdCoBgAAMBAAwEMAQ7FQ6AAodAFcN92APuwKgGIAGIAAAAAAAAAEMQAAAAAAAMQAAAAAAAAAAAAAAAAAAAIYAIB0ACAdDoBBQ6ABDSHQ0gOL7TutDjXrP+x5qJ6P2rdafAv5mzzkQqYAACY9OryxXzIst0SvU416zX6ge9AbFQQgGAHi/a9/8AFYL/AE1+pwTue1z/AOLr/to4YASj3Ijj3AcIqTVvavWrNWfp+XFi8WLjkhV3E9Ho9Tpp4o6F6SPheEpKTSe71Len6OENNkhKnjUpKKf8I8VndsrHfV5uPNdO6Xk6hhz5Y5IwjhcU/dlJvddcJP8AhJPpGVZo41kg92GWZPlcK/l8jf0GWSGPXQxLE8UsuONzzSxu/e2pNevJp1L1On0r8TBpYahwnix/tZOai5NNJdm+/IrbA/ZvUuW3HnxScZKM+6UOG7trtSfYw6zQPTYMeox5sefBkk4qcL4kqtO/qj0UtT1SWphi36XLkWavC8Vvw3tacGvRo5eqjn1nTceTT4MWn0eJzmsak23JbVJu/qgMfVOl5ulzhDPKLlJPhJ/3S/Iwnb189V1PpeLURwY8WnhlapTbblKrfPl2Mev6Tn0ON5JzxZIxyeHJ45Xtl6MB40tseF2RsjqMfC+y4vqY8T9yN9qRtWbTXxp3/wCRLc9CrWwhDUyjBVH0RJa1Rio/Z8Lru3HuT6jFLWSS7OmS1LwafL4fgKXC5v5EPsnsxS6jp6xxSlBNxS4sWLWXrI4nhxbd+34Oe4abOs/VcEnDbFVFJc+RZLWYY65x+yY7U63ff3MW56ak/tyOqw2arJFKkpvgxPy+h0OtR263In/EYH5fQ6c/iX9RAAKjv+xzrq0l64n+qPbnhPZKW3rUV6wkj3QErAQASR472tjXUoy9YI9gjyvthD/eMMvWIHAx9i1FWMtQUAwAg7/sjKtZlj6w/uetTPGey0tvVK9YtHsionYERgSsLECAkOyIyAAAAdiAAGMSGAgGOgEOgodAKgYwASJISJAAAAUqAYAKhUSEERoKJBQEAJUFARAnQqAiMYAA0AwAAAK4T7sAfdgVAAAAhgAAAAAhgACAfkIAAAAAAAAAAAABgIBgAhgAAA6CgEA6CgEFDodARCiVBQCodDSJUBHaFE6CgIUSSHRJIDzfta/+Wj9Weeid72uf+8YI/wAjf5nCiFSAAATL+mq9bhX86/UoZq6Qr6hg/rX6ge5YiTEEKgGAHhvax/8AGH/RE4h2vav/AN9T/oicUAJR7kRx7/cBtw9Uz4dPHFHb7j92TXKXoGbqmfJBxj7m7u0zCMT1+F9/rpdI6xPpcMix41N5MmObvtUd3H37jXn6/DLp44449TGeO3H9tcW925OSrk4IAegXtFhxyWTDo5LI8yzT3ZLV87lHji7K11nRxxLSw0eVaXZOLXi++3Jpt3X8q8jhgB2/8dxR08dLj0cVpo43FbpXO7u77d0vIq6t1qfVMOzJj2tZpZItPyfk/Vr1OSAVuxzgscfeS4XmbPH6dHhOba877nFAlmo7Gp1umyZsk1bVJR57F+bqPTc8lPLiyb6p1Lg4Ihg60Nbp8Othmwp7Iu9snyX5OodOll8SOCe5u373mcIBi62dQ1MNVmlljxud0ZH2QiT+FF/ERAAA63svKuuYPnuX5M+gHzv2elt63pfnKvyPogAAAA0eb9sI+5p5fVHpDg+10b0OKXpMDyePuy5FOPuXIKADzADpez09nV8Pz4Pcnz/pU/D6lgl/Oj6CEAAADsdkQAlY7IjIHYAkOgAaChgCQwQ6AQx0FAIYUIBiGAAAgCmFgIIYWIAGIQwAAsAHYWIACwEMAABgAxAFMAQAcF92A33YFQAAAAAMAAAABDABAMAIgMAEAwAAGACAlQUBEY6JUBGgolQ6AhQUWUG0CNBRKhpAR2jUSVDIIUFEqCiiFEkiVDoCNDodAAUCQwQHkfayV9Rxr0xr+5xonV9qZX1Zr0iv0OVELEgGxAJ9jb0RX1LB/UjDLsdHoCvqeH6ge0YqJNAEKgSGFAeC9q//AH5l/pj+hxjr+1P/AL8zfRfocgAHHz+ghx8/oAW/l+AW/l+AJW0rS+ppyaHNjxeLSnCruLsslqbjNb//AFBbNGi0eTW5JwxyhHZBzlKcqSSLX0rPeLZLFkWXL4UZQnacuP8A7kVit/8A6gt//qOlk6Hq8eJzvFKShveNT97bdXX1KtX0rUaTDLJN45bJKOSMJpvG35NAYrYWzVn6fm0+lx6jJLGo5EnGO73qfnRkAdv5Bb+Rr02GGTYmlcqVmrU9PjpdRLDNJtea8xo5VsLZ0tRoo4XG4r3lZploun4ceJ5vEbyQUuCbBxLYWzs6jRaVR088KajldVL6ks+m6fgyvHKOSUl5qqJ9ouOJbG+Yo6PVtJi0zj4Se2cVJWc7937zUuoiAABt6PLZ1bSS9Msf1PpTPmGhlt12CXpkj+p9PAQwAASOP7UxvpLfpNHZRzfaOO7o+b5cgeFh8ReiiPxF6CmIYAWaeWzUY5ekkz6LF3GL9UfN4upo+i6WW7S4ZesE/wAgi0Yh0AiSQUMAoYDIFRJIBgFAAAAwABgIAGAgAABDAQDEAAMAEIkxUAgCh0AAAAAAMBDAAAAAAAGyIErCyIWFcV92APuwKgGAAADABAOh0BECVBRFRGOgoqIhRKgogjQEqCiqVDodBQCJJBQ0QG0aQDQBQUMAFQwodAKgGFAIY6HQEaHQ6CghUFEqCgIgSoVBSoaQ6Cgjw/tJK+s5flS/I58Tb1+W7rOo/qoxRKqTENiAjLsdT2cV9Uxff+hy5djr+zKvqmP6P9CD2NASYghUOgJAfOvah/8AHdR936HJOr7Tc9e1P1X6HKKAa8/oIa8/oB6bpX+HLTYNNk00Z5M0HJ5JRu/kaen6JY558S5wqVwv0fkef0fU56bBs2KUou8cr+Fl0+t5dr8NShN96fBPFvPVtZ8nO59WnpKen63rMeHHOcdko+5OMHFWubfBuxSktT4GTp+rySwaiOXHuzRTc2uFJ1TT2+Rwem6rDiy6j7W8m3PilBygk3ba5ptHU0/XtJhyY4rHm8LH4UYNpOTUVK21/wDV2NX9ajXPUdRyXgWDHGUcMfeWWFKW9tXL0fajN1HBklodVlw6KWCWom5Z3lzR42t2orv3KcfU9FDNOSzZqmla+zY9rp9nG+fqPWdX0Gq0K0+OGTAovJtgsMZL3na5btfcRWfqGucNA+nZMOWOaDjGe/JujHbfwquLs5Bv6zqNJq9ZPU6aWXdlk5SjOKVfRpuznhG7Suowfozr6yOLU5pZVqIJNKkzj6f/AC0X1yZvOrrb1OG3wHu3J4+GVa9yeLTKUaSx8P1J6mcM2LTxWRJxhTvy+Ro1Gn+16HSSx5cdwx1JSlTJ6n6e2Kc5T0eni48RyUn6l+uw6daie/M4yVcbbI6uHgaDDB5ISmp3UXZLW4YanM80dRiVxTabomSr9s9KOuNSxYGuV4aSZxl8J1equHg4oRnGbjGntZyv3Wb5/EpAAFRPC9uaD9JI+px5in6o+VJ00fU9O92nxP1gn+QFgUOgIAxdahu6TnX8puKOox3dPzr+RgfOI/EXooqpF8exVMAAA8z6F0qW/pmnl/Ij54e+9n5b+j4PkmgjoUFDGQJIdDGAqGAAMAAKAAAgGIYCAYAIAABoYgAYAIBgIAGIAAYgAAAKCgGAAAAAAIAFYDIgAAMiFgch92FDfxMYCAdAADoKGFKh0MAFQ6GFARoKJ0FARoKJABCgolQgEMAABgAAMAKGMQyAABgFDSAYBQwAAAYAKgGIAABgIBgij5/1l7uran+tmaJb1J7upaiXrkf6lUQGxDYgIy7Ha9llfUl8os4sju+yi/4g/wChkHrWAwCEMB0UfN/aTnruq/q/sjlnS9on/wAd1f8AWc0AGvP6CJR879AIgS930f4i930f4gIY/d9H+Ie76P8AEBCJe76P8RXH0/MBASten5ha9PzAcck4qoypD8bJ/GyNx9PzC16fmA3lm/32HiT/AImK4+n5iuPp+YEt8/4mLfL+Jiten5ha9PzGBuUmqbYl2YWvT8x3w6VARAAAD6j097un6eXrjj+h8uPpvRnu6RpH/pR/QDaFDoaQCSI54btNlXrFlqQ2rhJeqYHy3KqzSXzZbHsLWR2azLH0mxw7BUgAAEe39lJ7uk7f4ZM8Seu9jp3pM0PSSYHogACIYAAAAxBQADAQwAIBiABgIYCAYgGAAAAIYAAAAAAAAAAAAgAYCABgILAGIAAAEAAAgA5b+JgD7gAwEOwGMiMKYCsAJDIjsCQCCwGAWOwFQqJMi2AhDEABYAAxkRgSAVjAZIiNASAEMAQxAAwAYCAYAIBiAAAU3UJP0TKPnGqe7WZX6zYoiyu88382OIDYAwIISO/7JL/fZv0xv9TgSPReyK/3rK/5P7lHqgACIQ0AFHzT2g565q/+4znG/rrvrWs/7rMAASXn9CI12YCAAAaV9gp+jOt7N6jHptZmlkyxx7sMoxcp7OePPyOmtRp888Ly63ApYNX403PK5XGl2dcvgDy1P0CmqtNJ9uO563UdY0OTSeH4kprwk3CU/cf7Rtqv4qMXVtVDJpdUp6zHqIZckXpscXbxq35fu8UqA8+I7ut1mHN0HFheXHugoLHDHJt+e7cu3ocMDTi08ZwUm2a4dIjOKktRjV+TlyVaf/Ij9DUtJqJJSWKTT7MnVyLJb+M2q6b9m23NSUlacWWR6Unp45p5VjjLtZfr98cOCM1TjGqZZKE9R0vDHGlKUZO+exz3q/jczn9YsvTIQwPLHNHIk6aRDHo8E4KUsyi/Ro2R02XDosviR2ruvmZ8emy5YKUFabrudNz9c/8AlfSObQY4YFlhkU1dHP8ANnezYJ4ekuM1UvEvucHzl94nWrZiIABUB9L9nnu6HpH/ACUfND6R7LPd7P6b5Jr82B1aGkOhpACRJCJID5l1aOzqeoX87KodjX7QR29Y1H9VmPH2CrAAAEen9jZ+/nh8kzzDPQex866hkj6wA9gMQEQwAAGAgAYxAAxDEAwAAAAABgIAAAABgAgAYhgAAAAAAACGIAAEMBCokAEaChgBECQgEIYwOQ+7AT7sAGAAAx2IAp2AgAlYWILAlY7IgBKx2RAB2FiAAAYAIBjoCNDGAAAAAxoQ0BJDIodgSAQwGAAAwAAAAAAK9Q9umyv0g/0LDP1CW3p+ofpjf6FHzp85H9SxFS+JlqAGAABCR6X2RX7XO/5V+p5p90eo9kF/zD+SA9IAAAAAwj5h1p31nWf92X6mE29Yd9X1f/dl+piABrsxDXZ/QBAAAdToKvPqFGWOOR4JeG8jSW6168Hb0r0S1UVklpnlUsKyuLjtcqnury9LPIAB7DFGK1mRS2NTgtsvHw748u2vKvzI6zHp/wDCJR02bFkkvG3ShLHBPl1afPb0PI0AHV9odN4PUcuWDwvDlm3j8OcXxx5LscsXYAN+nf7CJas+ZJJZJpLsrMeLPGGNRdmyHWcuPHGEMeNKKpe6SzTbPxp1m7LpdK0pSlTv5mKLyK1FyXPKQ83Vs2aUG3WzttVEMXUZ4d2zhy7tqye5+E/7b9P4ktFqd7k/dVWY47q92/uFl6tnywcJy9190kQxdQyYYuOO0n3JJf7W5PxvipPpubffEk+Tjfvv7zRPqGWcHGUm4vyszJ3O/U1Jie7+ogAFAfRPY6W7oGJfwzkvzPnZ7/2HlfRZR/hzP9EB6EYDIAaAEB8+9qY7es5Pmc3F2Oz7YQ29UUvWJxcRVWgAEAdf2Wnt6xBfxRa/I5B0OgT2dXwP+aij34hsQQ7AQwALAAGNERkDCxAAxkRgAAAAMSGwEMQwGAAAAAAIAAAGIAGAgABgAAAAACAAEAAAhgAHIfdgD7sAAAAAGIAGAAFAxDAAAAAYgAkAhgFjEADCxDAYCJAIBgADQhgNDIjAkMiNAMZEYDAQwAAAAMfV5belal/yGw5/X5bejaj6JfmUeCj3LUVRLUAAAEEH3PV+yK/Zah/0/wBzyj7nrvZNVpc79ZIo7wxDCAABEHy3qrvq2r/70/1Mhq6k76nqn/qy/VmUoCSV2RGuz+gD2v0Da/QiAEtrDayIAPaw2sQAS2sW36fiIAJbfmvxFt+aGoSatRbH4c/4H+ACr5oVfNfiS8Of8D/AFiyPtBv7gI180FfNE/ByL9yX4AsGWXaEn9EBCvmhxXvLldyb02ZK3jkl6tFdOMqfDQAIb7sQAe59g530/Ux9Mif5Hhj2XsFL9nrI/OL/AFFHrxkbGmQMYgA8d7bQrVYZ+sTzmM9V7bx9zTz+qPK4yquAEAAaenT2dQwy9JozE8EtuaD9GQfTO6sQsUt2KEvWKY2EACAoYMSYMB2FiGQFkiKGAwCgQDBAADAVhYDALEAwAAAdiAAAAsBiAAAAGAAIYAAAAgHQUBECVBQERhQ0grjvuwE+7GEAAAAAwCgQwAAAYCAYwIgSABDAAAAAB0AAADQhgNDEgAdCHYAAxDAYCGAxkRgMBDAAAAGcv2llXRsvzaX5nTOR7VOukP5zRR4uJaiqJagEAAwIfvHsfZWNaHI/Wf8AY8d+8e09mFXTZP1m/wBAOwAAAxruiI13QR8q17vX6h/6kv1M5dq3eszv/Ul+pSADXZiGuzAQAMC7FpM+bHvx424/r9BfZs1xWx3KO5fNGhZMOXFg3ZniliTTSXPfui6GtxUoTbcY4qi65UqZ0kjleumL7HneHxfD9yr78160UHTjm00pvLOa5x7drTtNKuDmGepJ+Nc239AABlts0r/ZfebcepyYobI7K+cUzDpP8v7zfjzYo41F4FKXnJvuLbBdmn42g3SS37+6VGTBqMmnbljaTfqrN2WWPJ02UscNlZKq7KdNDGtJmyTgptUlZmey9WLdHq8mfxYZmpR2N/CRwZp4OlueN7ZLJ3K1rVGM1jwQg5x22vQ06PNHB0nLJ41kaydpdjPXpZNV6fU5tVpNTDLPdULRws3+az0Wn1X2nDqMawY8dY27j5nnc/8AmMvNW/iD+JiHL4mI2yD1nsHL9vq4+sYv8zyZ6f2FlXUdRH1xf3A9wCYhgOxkRoDz3tpG9Dil6SPG4+57f2vju6Sn6SPDw7hV6GKIwAI8SQB5gfSNBLfoMEvWC/Q0UYeiz39J07/lo3BCoVEgogjQUMAEBKhAAIBoAsSHQgJIGRRIAEAgHYWIAHYyIwGAhoAAAAAEMBgIYAMEMAABhSAYwFQDEAqChgBxH3YwfdgEAxDAAAAoGIAGMQAMBWMAAAAAAAGIYAAAAAADABpiABjEADQxDABiGADEMAABgAAAAcT2tlXS4L1yL9Gds4HthKtFgXrN/oUeTgWorgWLsAgYCZBFfEe49nFXSo/OTPER+I917PqulY/q2UdKgAAAF3AXkB8o1DvU5f63+pUWZuc2T+p/qVhANdmIa7MBAAAMBAAAAAAAAGvSNLG7dcm7DLRrEnmyS3+iXCOMAsHdy6rRx0nhYpSbc7d+g9PrtFjhmxZIz8OddmrOCBJMHay5umvG/C8VSri6oej1+lx6XJg1MXKMnuTiziAPqT07sdfosKyeBjmpTi422cbM058O+CsC4G+4hvuIAPRexLrq8164n+qPOne9jpV1yK9cckB9AAQwAaEMDl+00N/RsvyaZ4CPc+i9bjv6RnX8p86j8QVfEZGJIABgBB7v2anv6Ni/lbX5nVOD7I5N3TZx/hmd0qGAgAYgGQAAACGgAAENkWAwsiBRIBABIBAQMYhgAAACAYAIYDABgMAGIYUAMAAdCGACJVYUBBgNgBxH3YA+7AAAAAYAAAAAAwEmMAGRCwJAKwAYAAAMQAMAAAABgAxDAAAAGAhgMAABgIYAMQAMYgAZ5z2yl+y0sfnJ/oejPL+2Mv2umj6RbKPOwLCECYAJgDAjD4z3vQ1XSsP0Z4PH8Z7/AKOq6Xg+hBsGIZQEZ8Rf0JEcvGKb/lYHyXJ/mS+rIkpfE/qRCAkuEyI12YBuYbmIAHuYbmAgHbC2IAHuYbmIAHuYbn6l+nhGcXuV8nQzdMWHT4s7UXDKuK8ho5Fse5nS+wxlhlljFVEnotDp8/ivK6WOO6ku5NhfTk7n6hufqd3Bo+mZsixw8S5ebKtLodPked5bUcXp5j7Rccjc/UVt+Z3dNpOn6nMsUFktrhtI5OsxrFmcF5NoS6ih+X0EN+X0EUB2fZOW3r2D5qS/I4x1PZuW3r2k+cq/JgfSQAAGAhgUdQjv0GePrFnzRqsjXzPp+ZbsGResWfMsy26ia9JMKsgSIwJgLzBgBB6n2On+z1EPoz0p5L2PnWqzQ9YWesKhjIjAYyIwJAKwsgYgsRQMQAAhgACGAAA0IYDGICBgIYDAQwAYhgAxDABgAUxkSSAko2G2hpjIIdhoYADRBom+SNFHCfdgN92ACAYgAAodAIYAAAAAAhiAYAADQyIwGAgAYxAAxiABjEAEhBYWAwAAGMVjAAAAABgADoEMBJHkvbCV67DH0x/3PXnjPa2V9VS9IIo48exMhEn5AITGJgGL4z6D0tV03B/SfP8AD/mL6n0Lp/GgwL+REGkBAUMhndafK/5H+hMq1brSZn/py/QD5O+7EN9xBANdmIa7MBAAAbdJpseXQa3NK9+FQcefV0ztafoujydM0+XLjyQWXBLJPUeIlGEldKvPscPRdQzaFZVijilHKkpRyY1NOu3DFq9dn1ixxyuKjjTUIwjtSTd9vvCuzLpOkcM+kxafLk1GDCpzzLIl71XxF90ecOnj69rceNRXguSh4fivEnPbVVZzAgAAA1aXs/qd1weq6bp4QnG4d7fY4Ok8zXylwZ6mrrpLT5MegzxbT7PhmbRT2Q1HuyaeOuCekk/sWqTdKkW9KxTc9RjceZ4bXzJmfpf+mDRZHh1UJ03zVI1aTH4mTWK6Xz8uSOk0eohrMe/BNJPm0W6WLer12FLmSa/MmSkuDp+CGDWY5rPjn8k+TkdTVavJ/W/1OlpNDqceqxyliaV9zndU/wCan/Uy8z2t9+2N9l9BEn8KIm2QbuiS2da0b/1or8zCaOny2dQ08/TLF/mB9UGD7sQDAAAGri16o+aa6O3XZl/Oz6Yj5x1iOzquoX87Aph2Jorh2LEFAABB2vZSW3qjj/FBnsrPDezk9vWMPztfke4Kh2MiMBjsiOwHYCABgAgGAAAAAAAxDAYAAAAAQAAADABpAAwSGADAAphQAADSENMCSGJEiBMTRKhUAhWNoRRwn3YA+7AIYCAKYAADAQAMAAAoVEgAiBKhUAgCgAAAAGAhgOwEMB2AhgMLEMBgICiVhYgAkOyIATGQTJWAxiTHZA0eH9qJbus5PkkvyPcI8H7RS3daz/JpfkUYIkyESYCExiYEtP8A5i+p9C0XGiwr+RHz7TK8q+p9D0qrS4v6UBaAAQBTrnWh1D/05foXGfqLrpup/wC1L9Cj5X5iGIIBrsxEkrTAiA6+aCvmgEBKvmhUvVAIB0vVBS9QEA+PVBS9QJ4svh3xdlv2uVVtX4mel6hx6hWj7XOqUUvvHj1+fHPdCTi6q0/IzUvX8gper/AZqNj6rrG78aX4sqjq8sZucZVJ+aKKXq/wDj1f4DIND12of/zZfiynJklkdy5ZHj1Y/d9WMB+6vqRJcbePUiAE8L25oP0kmQGuGgPrSdpP1GV4Hu0+KXrBP8iwAAAAaPAe0cNnWc/zdnvzw/tZHb1Zv1igOVBliKsfZFqCmIYiDZ0ifh9U08v50e/fc+caaWzU45ekkz6MnaT9SoBiABjEADAQwGAgAYxAAwEMAGIYDAAABgNIgVDokohQEaHRKh0FRAlQUABQUBA0hh5BZQUKiSkgbRBG2NNiGBNOx0QToluQEqFQWAHnX3YCfdgVDGRGAwEFhTGIAGMQAMBWAErFYrCwJdwoimSTAVASCgIDHQgAYhgMAGgABgAAAFBQ6EMAoBgADsAoAJIQWQNHgetvd1jUv+do98mfPeqPd1TUv/Ul+pRREmRiSAQmMTILNIrzR+p9DwcafGv5V+h8+0SvNH6n0PGqxQ+iKJAAEAZequul6p/6Uv0NRj6w66Rq/wDtS/Qo+XAABATxx32uxA09Pip6mMZK05JMoh4H8weD/Mew1WKODLsw9Njkio/FRVotHp9X0/P4mGOPJObUaXZgeU8H5h4HzPT6fSY4dNjDLhj4izbW2uWbdVDPjyVptFiljrvSA8X4F+Y/A9W0er0e+PTM2aGmjLP4jW3amT1GljrNNpfHwxxZp5KaS5oDycdLKSbjGTS7tIj4Hfu67nrJ6zNDXy0eh00ZQxUpKkVRy49N1meLLp1jxZ1TUl5geYWC+yb+gvBt0rZ6rW4sXR9DOONReXNLh+iOb0PFDN1SHic1zXqBlh0LWTx71iq+yb5Zmjo8ks/gLG/EuqOrrddqsXVcmybbjOlDyNPSo5dV1HPqs2Pbkxx4ilXIHEz9Py6bLHHlx1KXZWaV0HVv/wCUvpuO31PBPNg02onBxlDIk00adRovtGtwyjqNjik3BLuTR5jF0jUZc08SxJSh3tk8vRNTjxvI8UZRXenZ6LBnjn1es2RrZGue7MHs/lyT6jmxyk5Y2nafYDzeWCjHhVyUm3qKSz5FHtvZiAAAAPqnT5bun6aXrjj+hoMfR5bukaR/6Uf0NgAAAAI8d7YwrXY5esT2J5X2zh72CX1QHm8ZcinGXIKYhiIHF1NP5n0TTy3abFL1in+R868z6B0yW/p2nl/IijUAhhAMQAMAABgAAAwAAGAUADBIdAFEkgSJqJFRSGkT2jUSBJDokkSSCq9tEkidBQEaCiTFQEaBxJDoCraFFlBQFaQ6slRJICtxDaWCAhtDaTsLCEkFDsVgedfdiG3yxWVAMAAAGAAAAFMBDAYCHYAAwQCGh0CQAiVkRgS7hQhgJxFRIlQEEOiVDoCKHQ6ABUFEgAhQEgAiA6FRQ7HZELAmBCySZBJLlHznWPdrc8vXJJ/mfRd1c+h82yPdmm/WTKJRJEYkmAhS7DFLsQaOnq88fqfQo8RX0Pn/AExXqIfU9+USAQiB2YuuOui6v/tM2GDrzromr/7bKPmYAAQGvprS1eNt0tyMhPG6so9lrI5s2dzw9RjixtfDZjnnWm6VkxrUKeeGW00+55zcw3MD1mTqWnz6HDLfGM/ETkmLWeHqc2+HUvCi12TPJ7mG4D0v2yGj6TPFh1KnmWS0/Nj1PUsOSOl1kMv7bG6lBvueajcpVFWy1YM38DA9HLN0/JqXrIauWGU/jivMxdY1uDU9Sx5cU90IpcnJ8DN/Aw+z5v4PzGDrdc1mHVZMPgz3bY0zn4NRLT545cb96LKfs+b+Ef2fL6fmB3f8c0TyLNPRXn/i+ZV/j8lgybIVnySvf6I4uTHkxpOS4ZXuA7un69kWPJDVQ8VPmPPYhqOsvJrsWpx49uxU1fc4u4dsD0GPr2HHqcuVaZrxPiVkcnXoxxyjpdLHDKXeS7nBsdgPUSc02+7dmYun8DKSAAAA+l+z8t3RNI/5KOicr2Ye7oOm+Sa/M6tAAAADPN+2cL0uCfpKj0hwva+G7pcZekwPGY+5dEoh3L4hUhDEQDPddBnv6RgfomjwrPZ+y89/Skv4ZtFHXAYBAA6HQER0Oh0BGhklEagBEKJqA9hBBIkkTUCSiFxBRDaXxigdeRDFSiySVEtwdwAlHkihhViQ6IpsfJA6AVMfIEWA6HQCEPsRbAdoLICsosArtjUgJgxKQOmAmxWgZFhD3IHIiIDhPuwobXLEaQUFEqCgFQEqEFIBjSIEA6AAABgFBQx0AgTCg2gMQUwAdhYgAmmSsqsdgWWNFdjUqAsAipDtAMAGBEYAAgAAIsRJiKEOxDQCyy24cj9It/kfOe839T6DrZbdDnl6Y5fofPV3AtiSIx7DfYBCl2GRl2A3dIV6vH/Uj3lnhuiK9bi/qX6nuAGAgIGc72hddD1f9B0LOZ7SOuhar+n+5R84AACAnDzIE4eZQwAQDAQAaNEt2pijtabSz1U5RxYnJx726OLoHWqid7TanNhcngkoyfdtWS/np38XOz0zZYrFmlCcKceGrK5Si/hjRoye/klLK7lJ22Z5x2zaNRe+LBiyPFlhNJPa7p+ZseoT996PFb5d3yUwioR3MrWaW6/I1kY+kn6zdUmsijKMIwV/DHsc46PUl+xjJdmzmmLMc6kAgCJDIjAJfCykufwv6FIAAAQfQ/ZCW7oOL5SkvzO0cD2Jlu6K1/Dlkv0PQUAgCgADke1Ed3RsnyaZ1zn9fhv6PnXysD59DuXx7GePcvh2FVMQxEAz1nsfLdpM8PSSf6nkz03sZP8AaamHrFMo9NQ9pNRJqI0VqLJKDLEhk0xWoElAkAUKKRKl6CRKiBbSSihJk1yAKKDYSSGQRURONEwatAUtIiTlHghtZQ0yyMUyEYstUaAaiSIttISlZBMBWMIBMYrAi0QZY2QYVBiskyJUKwsQ6AFIe4SiyWxgK7ETUB7AKgLNgOIHAa5YqJPuwKENAMAoVEgARzdR07VSyOen1uSF/uvlI6YAcnTQ6xhyVneHNj+tM3PUbfjxTj86sv7gBDHmhk+GVlhVkwxyfyy8pLuhYstRksjSlDu/7gXFctRig6c1fouRRjLP7021jfaK8/qWxhGHEYpfRAU/aJSi/Cw5Jvy4pfmc/LPrmbI4wxY8EPW7OxYNgYNBptfjm56vVrIq+BR4No7EABQDoBAFDAAAAAdiACSbJbiAWBYmMrsaYEgFYrAlQUR3DTAKChgBk6q9vS9S/wCRngI9z3nXXt6PqP6a/M8JEosiNhEGAiM+xMhIg6nQFeuw/wBSPanjvZ5XrsX1PZFCAAIA5XtM66Fqfov1OrRyfajjoWf7v1A+dgAFQEo9iJKPYokIAAAAAL9F/wAzH7zqb2u3Bx8OTwsqnV0avt6/9N/iG+erz+N/iOS57liqeNOuUcz7fH/03+I11Hb2g/xLK6Ty/wDl0J7pPZBW/kV+Dl37djteRhfUPNQ5+of4g7b2O/qLdc+utq7qKlDDGE1TUjmov1GqeeKTVU/UoIxQMQwGMiMCXk/oUF6KAAAAg9z7Byvpuph/DlT/ABX/AOD01Hlf9n8rw66HpKD/AFPWuLGqhQUT2jUBor2mXquPf0zUL+Rm7YV6vHv0mWPrBgfK+0i+BTNVlkvRlsALABAQB3/Y6VdSyR/ixs8+dn2Tnt61jX8SaA91tJJEqHRFKg7EqCgI38h8DoVASSQ0RSJJARcWxK0WUG0KcXZIilRIiGIAAKE4jGBBWiSbGAEJpsik0y0AEuRgAQAABUWgaJABW4CUSwAK9tklEkACodAACAYARaI0TFQHn33YA+7A0gAAAYAADEMQAAwAiZ8uPfrca/dcW5/OjUZ8bctdkflCCX4gaQAAAAAAoQ7EA6GRsd/IAoTC2JsBj7kR2AwSEMB0AAAhhQ6AQxBYDpBQrGmUMAAg5vtHKujZvm0vzPExPZe07rpEvnNHjYlFqB9wQMAISJkJEHb9nF/vuM9dZ5P2bX+9w+j/AEPVATTAih2Azj+1broOb6x/U69nG9rX/wACy/1R/Uo+fAABASj2Iko9ihkseOWXIoY4uUpOkl5kTtdLxfZdI9Vx4uS4wf8ACvNmueduM9XJp4ekafBX27LJzf8A8rH3X1ZP7H0zdzh1Ff1m/F0rPmwQz70vEfN+S9SU+lbM0cT1HMlabidrPHzP9nH7dW+nMz9Fw6iLl07K3JK3iyfF9xxZweOTjJNSXDTPVT6fm0+KWoWRJw5Vd2YOt4YZ9Lj6hBVNvZkXz9TjfrZvP4682/nTgkoQlkmoQVyk6SIvgli3PLFQdSvh2ZadCfR8mNKU8uPZtuTXO35EMnSsyx+JjlHJHntw6+hdkwdTlLwZd5d0mvP1KvD1yzxw298Y2ufKi4Rmw6WWbDknGSvGrcfVGiHS82THvxyg4uKkm3XnVFkYdRxYljjFqKnsT4u+9Es2PqmT3Jxk064jVd//ALhGbB07NmyThxGUGotP5uiGq032dwqampJtNKvOiyfUNZGbjLJUovl1zwZp5Z5ElJ2o9iKihiBBU490UlqfJU+7AQABB7D/AGfZFHPrYPzjF/mz2u6L86PA+wzrqGoj64v7ntKIrUskV52SUkzHQ02gNtIU4XjkvVMzRzSXmXRzX3CvlWrjs1mWPpNr8wgXdWjs6pqV/qMpgVFqASGQI6Ps9PZ1rTP1nRzjR07J4fUME/Saf5gfUWuQJBRFICSQURSHQDAVCVkhgJDAAAAGACGAQIYhgMBAAwAAgEAwEAAFAAAAABYCAAABiAAAAABAAHnn3YA+7A0hgIYAMQwAAAAABgFGbS85NRP1nX4Gluk2ZtAv91Uv425fmBpAAAAAAAAGAAAAFC2jABbRUTACA7JUKgGmPgW0dAKw7kqCgICLKFtAhQye0NpRCwsltDaQcT2qlXTIr1yL9GeTgep9ruNDgXrk/seWgUWIAQEAyEu5MhLuB3/Ztf7wvoz09nm/ZuN5vuZ6OgHY7I0x0BKzi+1z/wCBz/ridg4nte/+Cy/riUeDAACAlHsRJLsUM9FkVYdPCqSxRdHnD0OOa1HT8GVcuC8OS9K7Hfw/rl5PxrxdR1byRjGaaa2qNcJHQyZczuS1WKUkqUaORpONVivs3T+h2paXT43OcdOouKbTOHyus6nKeKbNciet1MoTxyl7suGvQxa2Uv8ADcsfLxIv8mWylcnKXe7ZHqqhg6RihJ/tc099eaVUenrnnjj0zxbe3BYAaemQjk6hhjOKlFy5T8zzx3rRi6rPFllkUFbr8lRCXUsj1Ms+1b5Y9nyPUR6ToG8UHhqWSN2o8HG6vpcWDVaTFHHFXNqVLvyjf1cp3NZodZyJRU8UZV5+bd3ZNdezRtxgk3w/Srs7cekaOWDe8MU3buuFRxOr6fDhx4njhGLcndIv0uJPJLccvLJTyylGO1N2l6ET1mk6XpM86nDHCKXLrzMHWNFh02CahjgnGSSlEl8eRZ5ZbjhDEBzdkiEvif1JEZ/EwIgAEHpPYd/8YyR9cT/VHu3FngPYmW3r0b88ckfRbiFU7fkLa/Quaiwbgu7IKU/kTjXoJ7b7koteTQHzn2hhs61qV/NZixnT9q4beuZfmkzlwKLkMSGAiWN7ckX6MiHmiD6xglvwY5esU/yJmHpmRz6dppX3xx/Q1767kVYMq8VE1KyKkAWAAADAAAAAYAAAAwgBAMBAMAEAwCAQAFAAAAAhOSQDAW9C3ASAW4dgAAAAAAAqHQAB5192APuwNIBiGAAAAMAoAGABQFOrn4ekyz9Isemjs02KPpFFPVP+VjDzyTjH8zYlSS9ApAOgoAAAoIQx0IAAdDoKVBQ6HQRECVBQCAdDoCIx0FBQMKAIAGFBSAYqYQgCmFMDzntjL9jpY/zSf6HmYHovbJ+/pY/KT/Q89AomgGhEAQl3JkH8QHpvZiN5X/SekcTz/svH35P+U9JQFewNpZQUFV7Tg+2arov/APcieio8/wC2/HRY/wDdX6MI8AAAVAPyEPyKGa+na56PK1KO/FNVOHqYwLLiWa9RixLOlm0WRZEuUrqSJrD1Byfu5W3w7fB5bHknje6E5RfqnRb9u1X/AFOWv62df8m/sc/8f/ivQZFp+n/tNZOMpr4cMXbv5nB12snrdTLNk7vsl5L0M8pSlK5Nt+rEY67vTfPM5Bs6Qr6lg+v9jEW6bPPTZ45cdbo8qzM/Vs2PbT1WacccdPLhRSdepxuq39s0MZd9zv8AFHOXWNUuzivuK8/Uc2fJiyT27sXw8fOzte+c9PPz4+t2vX49Jl1ONXkjGHNWcX2iw+A8UHJSak+UYF1vVrzj+BRq+oZtWo+Lt912qF7n4c+Ky69Je3t/+8GDq7vRS/qiYf8AGc/HuY/wKtV1LLqcTxyhFJu7RevJzecZ58XU61kAiM871pEZ/Exil8QEQACDs+yctvXsPzUl+R9E3nzb2blt67pf6q/I+jCifiMN69CKAipqaJw2v5FI13A8b7Z49nVoy/igmcPGei9tY/t9PP1i0ecxlF6GRRIBeYMAZB7zpE3LpWnf8lGy36nM9npb+k4v5W0dIBpk45JLsyConCgNOPI35liTv4iqEoRRNZokVchlSzQJrLFkVMZBSTJWAxiTAIYAADAQWEMACwABAFABYrAYmKwsCuUJN8Mhtl5mgTQFChJlkYOu5NIYEUiVARAfAWiLsVAScvQjvaEO0BFzYnJkuApFHCfdgD7sRUMZEaAkBGx2BIBJjsBjQhhWTWe/qtLj/ncn9yNhhcvE6yo+WPFf4s22ABQm6DcAwFuCwiQqFY0wp0FBYcgOhkG2G5gTQyG4aYEgEAEqHRGySZAUFDAAoKGACoKJUAEaCidAkB472zleu08fTHf5nAidv2wlfV4r0xr+5xYmhMAQBAQfM0TIL/MRB672WXE38j0NHB9l1+zm/kd9IigBgAjzntzx0fH/AN1foz0h5r2746Rh/wC8v0ZYV4IAArIGICgLdNpsuqzLFijcmVHW6RkeDSazPCP7SMeH6AWroWONQza2Ecr/AHUYOodNzaCa31KD7SR6DTz02fS6eShCWfIuHJctruZtXLx+na1T7Ysr2/LkDzgAICcISyPbBW6uiWTBlxK5waV0dLp2jePTrVOGTK53GMcfkvOzTPBLVYZ48mmzY+N0ZS7WBwBiaptAgLMeOeS1CEpV3pWR2u2qdrueu9jIZseHNk+z74TdKVq+DDnhNdW6k8mLw28UpKPp2BPbgKE5K1FtfJEex7f2VU4dJd6RyUpNp8e8eQ1sZQ1WVShse5+76E/sz0zjEBQwl3+4Al5fQgiAABv6HLb1nSP/AFEfTGkfLemy2dS00vTLH9T6q8bTArGSca8hKLZFIdA4teQqA817aQ/YaeXzaPKw7nsPbCN9Nxy9J/2PHQ7lGhEiEexIAG+whvsQew9kX4nTskPOMzt+E2zznsbkqGoh9Gel8UCt46F2LN24W1sCFk48jUAcafAATTaIqyyKfmgHDJXctU7FCCZbsi12MqS+pNEFGiaCpBYgCGAgAYBYrQA2JsLQm0Abgsg2xcgTYJ0RCgJqQytIkBMRFNjAYgFQD4DgVCoA7BwIABiYWFlHCfdhYn3YFQ7GmRHYDAVgA7HZEYDskpEAuuQMeje/qWsy+jUEbtxh6XzgyZPPJkbNgVIBAAxDCggGKh0A7HZGh0FNioaRJRIIDRNRQ1ECCbGmT2j2gKrChqI9oCTJGbU6HDqqeTepLs4yaZPFppYcahDNNpec+QLqAhGUoyUclc9muzBb8juL2w9fNkVKUowi5Tkor1borw6vT6iTjhyxm4965HPSYcsazR8Rek+UW48WPFHbixxhH0iqKGNBQ0gPB+1cr63k+UYr8jlROj7Su+uZ/lS/I50TSJoAAICMf8xEiMP80g9p7Lr9hN/Jfqd2ji+y6/3Sb+n9zuURSoKGFAI8x7e/+6sH/e/sz1B5X2/f/DdMv9Z/oIPCAAGmQDAGAjo9H1ccGWeHI14eZbW32TOcBR282PT48uLF9qeNYJWoODcuX+Y+s6vHjwfZcSqc3vyP+xmxdQwLBHJlxuWrxLbB1w/Rv6HNnOWSbnJtybttgIAAg6ODUTh0iax5JRlDIuz8mS0GpyzjqHlyTklidJy8zNpJQeDNinNQ3U036ovgsWn0Wb9tCeTJUUo+hVc/zBDAhj6H7N5sEul4oYXexLc/mzB1iWnza7UShNKawOGRenK5MnszrtLptBOGbNGE3lTpvyMefUYZ9S6nkjki45INRd9+V2F/Sfj23To4oaDDHA7xqKprzPFe12PFDq0pYpJuauSXkzrez3U4x6S459TFThuUVJ81XB5HWajJqdRPLllulJ8sX9J+KQEARIJdkIb+FARAAAswS2Z8cvSSf5n2TZf3nxjtyfaMEt+DHL1gn+RKsJ4kyPh0XUOjKs7j8iuUEzXtQbF6FMeY9rMX/BpP0mjwse59K9q8Sl0DUNL4af5nzVdywXxJlcSaCGAAB3/ZGdavND1hf5nq6PHeysq6tt/ig0ezUGBKFLyJNX2CMWWRteRFRjj9CSwv1LU16DsCtYqJpJeQWKwHa9CVohYrAt3INxVYbiC3cG4p3BYFrmRcyFiKJ7g3EBgS3DsgMCQUJDIGkNIQWAxkbCwGMhYWBMQrCwCwFYWAMTFyFAFgPaFFHBfdiG+7F5lQwCh0AgHQUFAxUOiICrVT8PS5Z+kWXGLrEtvT5pd5NRKLOmw26DF81ZpI4IbMGOHpFIspEVECVBSAQ0NIlSAjQE6DaAkySohQ0BOkFEUySYDGKxpgMAsLAYxDAYxDIqnVK9PL14pl0VUUinV/5Nesor8y8AoAsLAY0KwTA+de0Et3W9V/WYomnrEt3V9U/wDUZmibZT8gAADyIw+MkQh8ZB7v2YVaCT+h2Tkeznu9O+/+x1iKYAAUHlP9oD/3DSL/AFZfoj1Z5L/aC/8AdNEv9SX6IT9SvDgAGmQD8gJP4UBAORgBGgokACoKGAAAAF0DEAQ7CxABKyIAAAAABL91fUiP937wEAAAH2Tpst/TNLL1wwf5I+OH1voubGuiaFznGLeGPd/IlWOiBU9Xp4q3nxr/AOoj9u0n/UYv/JGWl4EceSGWG7HJSj6pjAw+0EPE6Hq4/wCm2fK13PrfUIb+n6iHrja/I+SvibNRF0CaK4FiCGAAB0/Zuezren+br8j6FsSZ816VPw+p6eXpNH03yJVJAAAABYWACALAAAAChUSsLAVBQDAVDoAAdAAUAKh8BQUQPgQ6ABBbHQUArESoAI0OhgAUFAAAAAAAAAAmMQHAfdigr97y8ieX3snhR795fJFuxdl2RRUia5JbA2kCpMNobWOmUR2hROmPaQQ2nP6t7+XSYf4stv6I6dHL1P7Trunh/BFyKOltQbRsLAjtHtY7HYEaYx2MBWMOB0gFwOkFBTAKQbQ5AAphyOx2Ah2HA6QUrHY0g2ACkNMWwNrIK9VysS9ciLzPnvxMC/nv8maLAKYuR2O0BC6JJjpMEkB8y6hLd1HUP1yS/UriGeW7VZZesm/zCPY2ymAAAEYfF95IjD4vvIPf+z6/4avm/wCyOnRg6DGumQ+p0aI0iMdD2kCo8h/tC4waFfzT/RHsKPG/7Q37mgXzn/8A6ln6leKAANMgb7IQ32QCAAAAAAAAAAAAAAAAAAAAAAAAAAGC+F/UQ12YCAAAD2fT39o6bpXk52Y1FfQ8Yew6K76Xh+lfmKM/jJa+MJKoq9y9EdJY8bVpWn5mHJoZPPNqUf2kuXfZeh0IbIpQUk2l2szG+r7yO97OyvpzX8M2jqHF9mpf7vnj6TOzYRHNHdhyR9Ys+Q547dRkj6SaPsD5TR8k6jHZ1DUR9Mj/AFLBCBYiqBagiQAIC3Ty2ajHL0kmfUYSvHF+qR8rTpn0/RT8TRYJeuNP8iVV1gIAGKwsLALAAAAAYAAxAADAAGAEDoEAAMAAAAAAYhgAgGDYAILQWADFYtyAY6KNVmli0uScPijFtWeTl7S9RTa9y/6QPZ0KjxP/ALTdR/jgv/pF/wC0nUXz4kf/ABCvb0Ojw79o+oLvmil9EVr2l6jN1DI389qSA7+CFKU5fFN2y0rwSUsMeb45LEQMKDkfIUUFDGNCoKGMBUcjSftfaDUz8scdp2LpWcjoS35tZm/iyUEdahbSYUFQ2oNiJ0FDRDYGwsoKAr2D2kxhFdDonQUXRGgolQUNEa+QbSdBQ0Q2htJ0OiCCRIdAUIY6CiDPm/5rTr+p/kaKM+T/AJ7Av5JP9DSAgoYAKhTe3HJ+ibJFOsls0WeXpjk/yLB8vbubfqyyJVHuWxNspAAwExY/iX1G+wsXxx+pB9F6Iq6Zi+83mLpHHTcP0/ubTLQsLKsssqcfChGa87lTJb6fvJx+oFlniv8AaG/e0K+U/wCx7CUpuD8KKb8nJ0jxXt74inoFllFz2zb2ql3RZ+pXkQADTIG/hQhvtEBAD7EbAkAkm+xNQluUa94LiIE5Y5QdSTX3EWguEMuhpsko7lH3fUsWim8e9LhBZxayAScGnyXafS5NQ6xqwn1rOBuxdOyZMvh9pLuVZtK8U3F+RNa/x9MwE3EW0rGIgT2Ii1TCENdmIa7P6AIAAAPTdMXi9HxQi+dzs80d/o8ZZNClHspMVY3eBk7qSseLDPFNSi42lXJdCE1Vyf0Bwl/EyYO17Myd6iMu9p8HcbPP+zj/AN6zx/lTPQ7SKSZ8t69Dw+taqP8AqM+pqJ8z9q4bOvaherT/ACLBzYFqKYFyCGAwAF3Po/RJ7+j6WX+mkfOEe/8AZie/omH+W1+YqusABRAAAAAAAAAAA0MiADGIAGMQAMBAQOx2RFYE7DciFkWwLdwtxVYtwFrkRciG4VlE9wbjPqczwabJlStwV0efftRmXfTQ/wDIg9TuYtx5T/2qz/8ATQ/ET9qtR5afH+IXHpta70eb+hnh9QksEsj7wVm+ftLqM0XjeHGlPjuY9Qv91y3/AAgcievgmnskr5Euowv4JFWTGnsXzCWKKzL+oC56uM3fhuoeTD/EoJr9lJA4pLKvVlWrxrbDavMD3sY+BqWv/l5O3yZpSI5ILJFxf3P0FCTap/EuGQWUPkSY7CnYcBYAMYgAr1c/D0mWfpFmL2eht6ap+c5OQ+vZPD6Vl5+KkX9LxvF03Tx/kTA12MjyMBjI38h2gGAuB8AAAU6mcoRhtfLmkBeAAAAAwAAsLABhYAAxBYDAVgBmk76pFemJ/qajDB7us5v5cUV+bNwAAAAGPrEtnSNXL/Sl+hsOd7Qy29D1XzhRYj5zHuWxKol0TbJjAEQJ9gw/5kfqD7Bp1eaH9QH0jpirp+H+k1mXQcaHCv5TRZlpIhmScKfqv1HuI5X7q/qX6gWHh/8AaE/970a/05fqe3s8L/tAd6/SL/Sf6liV5MAA0yBvshDfZAJ9iJJ9iLAcJOLs6eJQyw3wpTRy0X4c0sUk0/qG+W+cY5Y1XvIwZIOEnaN8ZxyQ3wfJDLBZo8LkzrtksT6bqo14GVcPzN/+Xak/2L7UcBpwl6HS6frFlrDm+iJWvH1OfVR1ul2e9Fe7LsZtLnnpM26PbzOvtqUoZHd9jm6zSyxSbq4mZW++N9x2oShqILLg91ruVajDHVQcor3kuxyNDrJ6bJ6xfkd1xuMc+J2n3ih0347L6rgZ8LjJ2qKGqO9qdPHU4t8FU/Q42bG4SakuS89OXl8ee4qRCXxMmyuXxHSPLSGvP6CHHv8AcGSAAAD2nsfoYdQ6NnxufhzhmT3JW6rseLPc/wCzuV6fWw9JRf5MVY36v2f8DS5csdTKThG6r/8AJl6N0uPUceWWXLKLhKlR6fWR3aPMvWDOJ7Ky/wCZj80zK46XTulYun5ZZMeSUm1VM6G4iwAkpHzr20ht67J/xQTPoaPCe3UNvU8U/wCLH/cQecxl0SmBdEqJ+Qg8hgI9z7G5E+kyi/3Zs8Meu9iZ3g1OP0kmKr1NoLRACCdjtFYATtBcSAwJWhporACy0ForsLYFm5C3ELCwJ2DZCwsCVhZGw3AStiFuDcAxBYWAULaOwsBbQ2nB13UdTg12TGsrUU+KILqGqkuMzYHW6oq6fm/pPFauEYVkbST4Z29TrNTPTzjPK3FrlHD6lBZMEYy7ORFZllxf+pH8QeXF/wCpH8THHBj2ZLj27FeLT+IoqKttpA109O45c8YwknTvg36t/wC65f6WV6LSQ0uPhe/Luy7Kt+GcfVAcPM9sYuvQju3ZY8PvZ0Z6WM8VV5IUdJHfGVAY55Eo5HXaRu0GCM4xyTV0+E/Ien0kVOUppPm0W6Z7M2bG+EnuQR6u+WLat25d/P5i82OyKkMimx7vkFSsdkNyHYErHZGwQHK9o8n+7YsS75JnWwrZhhH0ikcTqz8frGjwLlJ2zuASsLIgBKx2QKtRqcenUd75k6SA0WForx5I5IqUfP1JcPzAkY9TjksuFeJKpZLr04NXyOS9Y83WljT/AGeCL4+YHWhHZGtzl82Sc6tvsUvUJSdrgi86koqubAWLUxyauVS93auH6mrcrq+Tm6TKvtuWT+GfwqvNcG2M4vJIC2x2Qsa9L5AnYbiIwHY7I/cAErCyFjv5gY9I93VtbL0UI/kbrOf0/wB7V66frlS/BG4CVhZEYErOT7US29Dz/Ol+Z1Dje1sq6JP5ziixHhIFsSqBdE2yY0IZBGXYnpedRj/qIS7FmiV6rF/UFfRtF/yeL+lF5VpFWlxf0otMqCvL2j/Ui2ivNx4f9aAmeE9vX/xLTr0xf3Z7w8F7eu+rYV6YV+rLEry4ABpkDfZCG+y+gCfYiSl2IBTHYgCrsGZ45/I6ClurLD3l6I5KNmheVNqPwksdOL/S7NhWSDcFyYneOXDpp2mbsd+I65XmZ9Tsv3askb6jp6LUx1eF45SUZpdy1e9Hwci4/ifmcPT7/Fjs72dvM5PDDxeGkY6mO/iuzK52r0zxSfHu33Lum9QennsyO4duTXlX+6t56Srg4c0tzpFn4x3/AK309NKPh5PExe8mZtdghmhvxr3vMOl/aFpXvdRSLMVKbydsa72Y/K9HP+3PtwMq2OmVPubuo5cc8jePsYTtz+Pn+WZfREo9yJKPxIrkiAAAHs/9ncv22uh/LB/mzxh63/Z5KupaqPriT/MlWPd5VuxTXyZ572Yda3Uw/lT/ADPSNXF/NHmfZ97esZo+sX+plp6YBgAjxnt/Csmkn8pI9oeT9v4XotNP0m1+Qg8VjL4lGPuXRNsrBAMgR6X2InWs1EPWCf5nmmd32Ont6zt/ig0Kr3TQqVFetv7Hmp09rOU9RPF0max/x7bb7Jozq47VIKOU5LTaHRvJOThe6Xr2seXUX1fD32OKS59QOpQUSoo1eqxaPF4mWVLyXmwLaFtPG9U69rvGU8OXwoPtFIxL2g6nX/NP8EB9A2ht+R4B9d6mobvtbf3If+P9T2qS1TafHZcFypse9oe08Fk691TH31Tf3Icut9VSv7U39yGVNj3e0Np4Be0PU/8Aqn+CH/7QdT/6l/giNPeRj7qDaeC/9oOpr/8AiX+CBe0XU/8AqP8A+VDTHvdpDPlx6eG7I6TdKldnhv8A2h6n/wBQ/wAEQn13qOTbuzt7XuXC7jTHtXnz5I/7vpmvSWXhfgGlwa2ORz1WohJNfBCNJHjP/aHqf/Uf/wAqH/7Q9Tr/AJj8kNHvKCjwf/tD1L/qPyR6/omrlrumYs03c+0n8wji9djs6lL5xTMUJPH7y7eZ2+vdOzZpx1GJblFU0u5we0SC/JmjLFSfL8jn6/8Ayo/Vl77WVZ4eJGMb8yjlwSljyJctm/p+k8DCpzXvS8vQlpdGscnOXPPBsm7jS7gQt3RJCdRVshDJGfMJJ/QgHOEHtk6Yk1JLb29R5IKSW6KdBJ1FUqKJLhIoqtfF+U40XQW7uUa1+HHHkXeErA62n63DVdQemwY9yT5n5UdU8z0vTJa3cs2GOCLbuL5l8mehWaG/icXGvUjS4ZljqlvlG02mW+LGu4FtjMs9TWyS5i+4PPhzN1Psu6fYI1Npd3Q4SUlado5EdTDJkSllbttNt8GqeuxxxqOJqU+yXkFYcb8X2mk3zsTo7blUqtW/I810Obn1TUZpSVu0mux09W21CWOS8Td3SA6lsLZzdHPUSzSlllFxhwue5t8aKi5N8L0AttmHqOKGWLnllsUfMz6rrMIKUYd/I4uXqmTJkXiSuCd0TRdl6rl0qjFTb951XZI6Gk65geKMW2n5t+Z5bVzWT4XtV9kUwzeFFKHLXeyD28+r4nglkTqS4S9TlaDPHdmyXU1Bt/Pk829ROvifqadJrIwnJy7ccepUeo+1bowkny1T+pJapQyKLfzZ5zD1GLmrdR7oeq6kuXHhsDuaXLv8OW73W5c/ma1q1J8fvc/cjzH+IxWmxyh3g6dD0PU1GT3yppcAewx6i4Kny5fgjXGW6TPGx65jWR18kb11yMYOW63SA9MnYHmcHtF+0lKb4vsdLH1rTyim3y+xR1QM0NZhyVsknbonPKoXuklQFwyp58Udu7Ilv7fMmnatO0Bj6ZVamX8WeRtSSs5vTMkIaWU5v4ss3+Z0ITU4KcXw/UCQw5CmAI4Xti66PFeuRf3O6ee9tZV03CvXL/YsHjYF0SqBbE0ykCAAIy7Fug/5vF9SqXNIccjwZYzhVxfmB9M0/Gnx/wBKLDmdD189Zo92XapRe3g6O+P8UfxMNpFefvi/rRLfH+KP4lWecfEw+9H4/X5MC88B7dv/AIzjX+iv1Z73xIfxx/E+f+284z62tslJLFFcfean6ledAANMAb7L6CG/L6AKXYgTl2IBTARbhwvLLjt5sLIeDE8s67L1OhCG1KEOPVhBRhBY8at+bIajN4cNkXz50ZrvzMLUZo447YPnzox7ZTlxyxJSnOly2dfR6WOGHiTXveg3FkvVxPSaaGlxrJk5bXYucqi8uoXufuoVpR8XK6XlE5er1UsstqdRvhGP12s+kPWauWonS+G6SNPT9Bufi5vdila+ZX03QvLNZcvGP1Oq34qUfgxQVX6i+jnn7e6k/wBs9q9yEV39Tn9S10dvh4uEuHQtfr0l4WN8R4v1OTOdvnkSanl8n19QpS3ERgdZ6eK20hx+JCGu6DIfcQ33YgA9P7AzUetZE3SeF/qjzBt6VNw1bptXF9hfxY+tS1GGHxZYL6s8z0rLDF16bc0overvjucNty/ef3slJe5F+ZzafQoZITXuyi/owyvbB80z55HJlh8GSUfo6NeHq+uwrb48pR9J8lHuk033PE+2PVFqcctJ4W14sl7r7mzH7TZ1icJYouX8SZ53rOZ6jLkzNU58sQcuCpRd9y5FSVY4lkTbKxDEhkCOr7Lz2ddwfO1+RymX6HPLTa3FmhxKDtBXptX1PXY9VlxrM9qk0k1fBQupaumnOLXmnEw6nqKzZXkUKcuWOOoi8TnJUkZVvn1jVSxqEoQkvmTXV80ssJSxK4+d8nFXVNP5xmvuJ/4jpXzva+4I9GvaCSj/AJTv+o5eo1OXV5XPNJy9F5IzYs2PPFvE00iuGshk1PgQT7d/mBR1HPCljj70k+a8jA5uKTceH2Os9Ji8Ruau1ZXr8cVgjtikk/IDFHPj8Cmqddq7i8aC09V7z8jZ0jHDJmmpwUlXmjdHTRWqleKDxtccdjf2Y+rjQzqWCu0ld/Mcs8ZYEnd12+ZfmxKPUMmNJJN8UD06ldKadN8xH2PqxLK/4B+M/wCBmvFgU8UZvdzxSQ3p4qm72v1XJhtj8V/wCWWn8JvlpUu27tfK4K4affBT97l9oqwM3jfyMSy+98NG14luhFJpSXdrlEPs3et6dPvEDM8tOtoeL/KdfpmLFl01zxxcr7tFuDTQeOccmKCdunQHEU78j0vs/wBUx9O0OSOWSbcrjHzR5lx2zcfR0AV6nV9ez5scseKe1t2pxfNHOWbdG8krm+/Hc5eldZ18+De0Z1cWSlxaY0iryLr90sqWJt1Eg/UORrmSKjnda1EsWljGLqU33OX0zUTw59257H3Rr9oX+0xR+TM2gxxnhfqFeiUlJbl2asi+e/Yz9Oy3DwpeXY0vvTCIyzRw4983wcPP1F6jVRV/s7LOvZJKWOCdKrOfo8LzZEu3I/PY7eFw08XBc8vkk813XBRNS3u1Fcv99Ed1fwf+aJjWr4ZMkZ7ozr6E8ms1Er/bNR8kYnmlGLfhN/MhPNLalLG162TDW59Syuaayvj93yILqOWOSU41y+Ys5ks6VqMWkwhlipJv9Rhrc9bKebcopNL1Lo9Um8UoxqLTtHInJKTqL+RGM3usYmunh1uXTRksUqtps0rrbk02qcV3vzOLObb7EVPaq22xhru4+qznm8VOm1VNl8ur6mLljik013fkcBbuFte5l8M2TdUotr5DF1un4uWpNp27FHSSv3n9xm8fJzGMJfIlDJqMXbDNrzGGtCxrEnaTvzZhy4NvvQfDNXiZX7yxy57poy5srUvhaS7omDFO0RuTXCY5ytuu1jjJxxcdu7NMq97XZhLI2Q8xeZUXb/dqxb6K7CwLVMtjllKo3wZUycZV2GDdCXmaIvJL4G7OepukvI1Ys0scL/DkzjTdo9TqcCqPdevkdCfVNTPTTxy5c1V+ZxcOWUW3Sf8A9RoxZpZHfuJfOQw1LJqtdPDjxuVrG/db7m/RdT1mLT7J5ZOlxZkU5X3x1/WhtvzeP/zQxdQer1mFJ48kmm21GuzLP8a6kq5kkuKoUZ/zY1/9aBzj/Hj/APMI6GHr2taW6vwNH+Oav1il/Scd5Ix534//ACDxo/8AqY//ACKOxL2g1MJJPY7XfacjrvVMmvwYYzqlJvhUQWXG/wD5sP8AyMevlFyhtlGS57MsKogWIriWI0ykAeQwIv4l9Qyf3E/ij9Qm/hA6+mm44UlJr7yGbVRw95Nt+hGGWEMajKSTB5sDlbyRMWNyrlPck93fkUpO4275K3mwOSrLEux4Z54qWL3o+TRMXSv5nE6v/wA5/wDSj0H2LUfwSOB1rHLFrnGapqKNcz2zb6c8AA2wBvy+ghvy+gCfYgTfYiFSx43klSOjGPhQUMSu+7OfCbguCePUThdc2St83GvNkWKFR7+ZiuWSVd2/IU5ufcITcJJx7hq9a7Gi0UcePxMqqXdI0P3t2XKvDSVpepyZa/LNJOT90Wo12TPjUG+ESx057kies1Ty5HXCRPp+j8eW+fwIwbuTTi1+XFDZB0iYz/ktu13YpOoQSWKPcw9Q1qUXixcRRhj1DLHG4Ls2Zp5HOxjpfN6yCc9z55IABrHmt0WNCoa7FZoAACHL4n9RDl8QgA19M/5yPzTMhq6db1uNJ7W+LYqu1RY/8tfUFp8z7ZIP7wnCcI7Jtbr7mGkOVTa4Y3TFOLjH44sqeV7Va5ILHJR958GXWvdjb+RKUt3xXQsyXgpR7UywrAv8tFkCqP8AllkOxtlYhiQyAJY3WWP1ELs0wOksUO1EssF9n2peRHxOxoq19V2MRuuLqYbYp/MpS7nU1OHxMUo+dcGOGiytXJxX3mmV/RnWXIvKkKLWPVKfpINNhz6aTlCWN2vMhlhlSbcsa8/MmmOlqM0cNSlbT44MGp17yw2Rjtj8+5qf7bR45vm0jNPTpvsBRg1WXA3LFKmxvXah/v8A5EckYwtefmPJp8kMfiOcNv0GrgWryzzb5NOT4uglrtS+HkbS4SMiyz8SlTp+gp5JrLKPzKjVDV58aShPb9DXpss8ulyynK3Br8DkqeRutxq0OdYpZITuSyR2/RhGnU6jNjikpura+VFMNdnxpbJ7a9CrPnnPTqEvJpp+fYxu2rsNX26H2zNuT3W12sk9dqGknkbS7HOi35dzThbclGS+8I1Q1mbDDbCdRl34COvzppqfP0IyxraiKgvVEQPI5ycny3yyzHjlkVpcfMePFTNeP3YUiVqKcen2y3Nttehe5SfkJyYbmY1s1v8AkaP3UZXJl857dM5ekbLynTJr+pQwQcMbvJ+gdI1Us+JqbuUTz7csuS+7bOx0eLhknGqdG2FftD/n4voLpMV4Ur8+Be0D/wB6h/SR6VPbUfK+SdfiybWyDljybo94yOkpLJGM12ZkqMZSvsyenlsk4P4ZcxEusyY53XoX4c/uMvS5VOS+86/U9P4+lkl8UeUef0+R4cqf3MWbMalyulLVSc5Vhxd/4SMdXNviGKPz2E8+kz41knU0o+pRo9Ll1EpLmTrsjSLJ66b75lL090pyazJ6qvp3L5dMySbikoterKZ6KWOeyU4dru+CCnLqZ5at/dRS5Nu1wa5aJ8VPH73bkyzxuLkvOPcIN772R3cdyLYICbm3FL0I7nYgAshlcZNu3fzGptdpNP6kIRvl9ieXaprY216sC3xpxt75X9SUdTna2rJN/eVw2Zcyj2jXLZ0tNp9PHH4uSCr93nuFZY5tSrTlO/SyvLOVJStM6cMWNOW1JV68mHVRUM3vIisMrJbq7+nBqzYlkjuxwSfnz2MeVJUq5CK27bEw7AUIBsKsqEhoQWBYnZYl6uilEm6IL0t7qPPqbIdOzU/eh7qt89jm4csoTtGh6vJz71J+SA3aLp+XW4vEUko3Rdq+mT02OEvET3SSKOna5YMcYydRTN+r1cNR9n2yTW+69Aqxezr+LxabM+h6T9qU92WlCTSOlrOpRxxSjJSfyZzdHrvAxyXZybZNXE5dKjHXQ07ytqUG3wLV9MxabHjcckm5TURrXr/EFllbjs28FWr1njuCp1F3yPsY16zpWnwaOeWLnuXbn5mDrGkx6TLgjju5Y9zsnqOoZMuJ4mvdbTMuv1MtTqISkq2wSLLqWKoFiK4lqNIYAAEf30Rm34uNepJfGhS/z8fyCupHJgjihHJBSmsibbX7pU8+J5XtwwUd0n29exGbqTRFKLZyvTUWJwcdvhJ8JfgPR6rNocqlH/LvmJXuoTyXar7zP2ax2v8AH1tVYqfzfB5vr2oWq6lLKlScVwaKv6nN1v8AzD+iOnF2s9fjOAAdHMDfl9BDfdfQBAAAAUAAFBQAAUFAABQUAA0UFAANFBQAAUAAAAAAN9xDf9hABfo3Wqxv5lBbp3Wox/1IVXe3V2bRPc3Bu7afmVuNDi/ckcZW6s8VS+KEH91EXHFJ/Bt+jIJr1Dkmql9nhP4ZtfIo1GLwko3aZbfyKtTykalSubD4WiUBR+Ka+Y4HVhchkUSIGJjIsDXCTcoq+9FuqzeHrMPPC7/eS27dBgyw4l2bojli8uJZE7kl5pGWlkn7+31Vozz3xu4tr1G5yVSk72un95bHG82RRhkcXLv6UP0jNvZOUfF0s/duS7HRn0qCweJGcm79DP8AZvDfd+9+RMXVOgk5aFxf7rovlDclXHzM+hlGDy4nK5N3ybIU8cfoVNYdTipuFKTi+WLJctM04UkjRkay5MjSpx4bMayRx5MilNSU749CYazYYqOscWuJp8Bnh+0boUajkhLu91WLVZOPR9zTKuUHGal5NmlYe8uE1yVZZRekxPs5c/gX6RqUssZK3tsCrJFSg/Lv+pTPFLFFbuz7M1Y0lmipLhyXf5op1qcXCPaKT/UKzRfvGrBT5M6SLcbUMirzQHTWNSUb5UiEcCxXauPqTxZN8ee6aa+hoybYwcn2SszRn02GU8ripLb8/I0ShtcoppteaKcMfHxeKsU0quq7mnFTtOMo15tFw1VCDySpNdvNhCMZT270vm+xW5VkmotNX6mhwh9mclD3ourM41qlrbJpvt6Fup/5Gf8AQzK91s05/wD3dK/4GSLXmNP/AJ8Pqd3Tt49RKTXFcnD0/wDnRfo7O9FK04cuS7GrWM/tz+uu9VCu2ws6VpsueC8LG5V3aL8fTpa7XJZeMWNVJrv9D0GFQ02JYtPhioL77L+wlxnw6VrHFZYRfqrRh1MJaeLcmq3XFp2dbxua8KH4EZ7Z/Hgxv6xLJEvtz9LkWqk1HilbvscrqXS549Q8mKUJQk+yfY9IpQx8Rw4436LuR9y/8jH/AOKL6GTrktmja/ilRm6HD45v6EvaHJcsWPtbci7pEY4tCpTklbsyrRPHDc5V5eRg1UoRcVKD5fr3LtTqJRmpY47k+FyZtU1OH7Tu+6vhAY8rUsrhGHflU+xz9R7uRtStP17l+XURcqjFJx4teaK8rlkXKgr7eoGV3uHxsb+ZDlMCok3xfkC7IiAFrlwoptojN3JijQvMCUXXN8miGfJKdttuqMyROMnF8cfMiuthy5HK5e7Hza7lGbbPVOnt+Znjmko0pP7yG973bbslVt3RWlbr3m6v1MOSLcuOWXTm5RSXZeRRNt83yBVtcpUkItxtLcn5kZLm0uC6iAMKEUAIBhDQNiRKtwVFIfmSXuq/Mg227ILISbpeRqx26ozYlXLNuKO5JJ8EqpRTSJcUhSdKkyKVc3ZhU3dWnySxyb7rn5kI8ruWNVBNPt5kUKnLa1VmfP8A57+SRoSckZcv+dI3x+pVkSxFcSxdjowYAAEV8f3B/wDxEPuITyRxPdLt2I480Z6hONtKvIixuyQuTafcIw28uX1E3uu7RGpL4efkzjW1lryQP3n2qiDbrmIbr5RFWSbXajla7/mX9EdJZNqaav0ZzNY71EvuOnH6z1+KAADq5gb7r6AD7r6AIAAAAAAAAAAAAAAAAAAAAAAAAAAAAAJPy+hEb7L6CACeN1ki/mQHHiSFHe8R+bJRlxK/NFFppD931o8240saQ19SCb8pD94zqp2yvO04IdvzQb4tcos69q5UpqGodypMnjd9inU44/ap+lluLhI9MYXokiK7EgAUhiYHRw+JPpsVFJxUivxHHspJenkXdN1EIaLJjyKTW600bHDT5vgkk/nwZquRkueNrc1deRdo8ng5FJuDS8pp0zW9K/ElFNdkaNPpoRj+0xqT+YFMOoNOXu6er9Wv7EM+pyTjvT06S8ozbZshDFHNOPgQkqTSaFrVjemcYYMcG33igOJhg46iWWEHOS9OyLt+V9vdr5mzp8Y446jct1xpfIzqMt0ltCq34yuTdqSrkhp+kT1sHOGVR2uuTRJZHjSfZM0dOz5MUJ4o44ZE+XuA89kxSxZXBu3Fks8XOMW1zyuDfqdLeobfuc3wrIvRynLbvXPKYRgcJS02NJW4ya4FGePFN34jfZ1wdF41ocdzabk+H6HOrxdQ/epd2zURas0JUoqUarug1GKShHc7cZNWOOZRVwxRdcWy7TaqWTdOcY7I88LzAwqD81ZbGLW17WbnqNTlj/uykkny5RROGuyrFudSrj4qf6EFEN2zHXmqZbKU5QcZNU0T1eXfDFKDk1Jcr0ZmaaW2ak6V22THT6+tVY554pqOaSgu3PYWpzzkrjl3KlasjljPa1C6lxVmaCnDJbjVd7Qc2/LGU8eNwe2U5V345Q9VLUYtZ4ayUmlddimWp8bQZU/ihKO1oMWpzzxQlFptcNsK6fiYcCi9Rak+bXZlmdrLo5OHaUHRRr5w1OkhH3t8Va93i/Mi8mTFpMO2uI82RXBwxlHLG1TOotTLDheRRuS4X1MeryN63xXGtzTo05VF4GpS2qXYtWfjd03XPDOTz7pb0pP5G99WwxSltlTPPrc1GStulHjzonkhOOCEpWrbqwjt/wCL6fzU19xOXVNK4Xvaf0POW64kFv8Ai/MI9O9dpZR3eLH7xLXaXussTzKlP5Ank9Ael/VM/wBo10mncY8El1BQxxwqFpIxuD8WTb8+5LbFctpoir8mudtwjSozZNVllFxuk+9CpyZGUV5gVSm3S44K5yb8+xZKKXzKpqmVCED7AuWVB5gD7gAwECAZZF/IgNEVP69yT8kuSCpsl2ZA91cvsQkD5TI36gNcvknPtSIRlwxp35AVu7oag6ss4tepGT5KqFBVkgS5KhJB5hRJcEEUrZbjhz2sUE2+9fUvx45buCWqsxYE1yvuLVi2y91k8UNkee5Lct3C5OVoFC+/IeBxaHObWNuhQlLLGrpjVVPBK3VUaIYXs5Y4Y5Ru3ZNp7e9DVCUYxRzsrvUTr1NM88PhuX3IyN3kk/mb8bPS2BNFcCxHVk13GJDAqyRUuGGPDsktnDsJMtxu5R+pOvxYm/EirfIoSk7fZottkkvvs4NoJ7rSIe8ueSUoxi+zQ1JNXYEVO07RztW71EmdKm35M5ur/wCYmdOP1OvxQAAdXMwfdfQQ33+4KQAAQAAAAAAAAwp+gCAdP0YbZfwv8AEBLZL+F/gGyf8AC/wGiIE/Dn/BL8A8LJ/BL8BogBZ4OT+CX4C8LJ/AxogBZ4OR9oMPByfwMbBB9kIvlpsygm8ckipRb7UBEZPwp+geDPtQHVg04L6BwWY9Nk2xjT37U6ILHJyUa5Z5rPbeGqfyDlcoHjmnzX4jljnCCm2qbruYwJykFlmLFPK2oyjSVtt9ixaTI4b24pLtz3LJRx9Wq1D+gYyeui1mXHdFeM9PP4y0RJEI9iZQCY0JgbNA/dmn27lvhXN1C2yjp0lHNJSVpo6cbtqG1+l8Gb+rGaWHJjak8nL8i2GpnjVSi2vWLNCxxhi35Zp36GScvElUI0gq+Oqxzyp21arkty+9i92VnOy6RSSttV5phixTwp+HKTXzINWC14n07FVuOf6oeLV7ZbZYoy9SzxtLPJBuLgladgTyf5MWGla3S7X9DR4WDNjWx7o/Jhi00Mbe1yV+pUYtQ08juLfzTK5bd+OtvpyzpZNOpdqv5ox6nFPGot48bSkuxRDJp1kg1kxRlH+WVnAzafLpss3ijOr4dHpIyknXgKL+TDJiyZYtPHJp/MDyE8s5p222zZociw4W5u4t3SOrLpcVJuWltfLhleXpuLw34eLJCXo+xRTHqSlkUFOSg+OUkacfu5bc5OPpRy5dM1EpPa0/k3RTkwazHw96+8iO3rMuKFbZbm1bQ9NDJqHunFLakqb5ODDFmjkjKcZSSfPJ1463Hh3ZJrbGVUkw1tbpY5xr3IKP0XBCclmlLfKOx9kkmznanqGOS/YxknXLswx1tRrw436+YTI7GX7HixutImn33SqylazT4opw0eOvTc2jHjyrM4vJJqC9ErNMJYsTi8e2V83kj2NekX4sut1a/Z4ceLH67aX5g9Hnfv5NRhjHvTIT6hl3bZTx18kznarUeJ5tr5Mzi56S1GJTzO9Ti+SVuiyOh1GVXDUY5/Kznbo9+Uy1avjmPPqnTLiOxotLSePN8UJW2u3Y1Z9PHLNOUvd8kvI53SNapZZxzPvHuzprLCae1p0RWeejwPtOmUvp1v3ZqjW3jl3pgoQ8lS+TCOe+nZk+KZXLDmxvlP8AA6yX80vxFfPcDgybllklJq2w8WVqKgq+Q++olXqyM5yhL+yI0Tn5VyKyO5d/Ui7/AIrCIydMi+STXBFLcBFghtBtqvmUElTfqKyU+HXcj5hDoQ2+QSAB2IYDXctVPsVIuxxv5GasRlF0iEo0XzVNEXjbadVfJNaxDw6fyaJShVpLk2eHFbOL4K3B7nXd8jVxilakDLZ49t33K0uxWUnHhELpsv2+fyIbbbtBVaRNRt8htJxhYFuPGrRsji7UzLihXxPg1KaSpfic61i2UeOBRgkrZVvaJeKqIYsTStbeBfaIqVbXRDxEub5E6l7y5KLHqoO+GOOfe1FLuVQ2zkope8/Q24NMsfP736FnOpagsHDdI5GSW3NKueTq6nPu9yHw+b9TjN3KX1OnMxi3WqBKc9kb8iEHwhZ3+yiv4maRfF2rBsjD4ULI/dYEW7ltXcv01SyJeaMm6sra7o1af3c29dpEo05McktzprzIJ8d1RoUuPUoy4UrlDt5r0Od5blNNK7uvmVN42/r6CWX3Wq4I7ttrizONBtxl7t16Mo1m1Y3JJbrXJoWWL70Ua2nhb+aNc/rNijGk1yl+BaoR/hX4FWHsXI7MHgxxlkdxTVdqL1ix3zCP4FWnT8VtehqbTXK5OPdutRU8eOV1BL7h+FCr2x/AbqPHYi5J9n+BjapPFHukmP3V+4q9aJpOXZ2JPyZNpiK8PvQXGrSQ9sbBw8ov8R7TAtr8qFLjytfIcYJ8vuN4+O4BbtehFufLUqXyHsaE0/vGppKUmqk2/n6Eo7J/VefqQbIN8+7Ln5lGl2lxyyuTl3btEU8j+4e/mpdwaPEk+1/gFp90PxKQ01t5GhRSrh0/mDUvJpg1fA8UFPLCCdbnQ0lXwxynicttUtt33OLD4megy5lDUyi4/so+7Ff3ODx40q7XwdPG10viD+KP1BOq+Y9u6UUnTOlYi1yzxm8iyu8vuv6E4xdJX7yfkTyYd0MOx3tlb+ZfhaxaxzUeytWcbs/Xo2dc4jmwyxxSyU5JXfoGGPjY1i3bae5fMksrySy+I7B41FQlF7WqbJfbFmUYW8e7d27EMs3J+87HlyOUm/yKpOzpzMjFus2pVOM32VpfUywfvM1691CEfKLMUH7z+htltxu0Ob4IY3wSl2AMEt2OvOLHk7FWndZZR9SeR+6wLNM/2n1idLFluk+/kzkYZVPG/lRvg7SIOjilimnDLad91wXvBihD9m+fmznRlvVPv6mnT54wajlS2+pFWZcct6hLj+5GajCNSl59kapOORJwSvyZhy4pwleXz/AiqZYrlcHSIZHt92av5ovXb0XqV5JRp2r9ERUYRad4519GaIavPh+OSkvmjFynatFmWTlhW7iXIG3/ABKLkkkr+pDUa15MLj4fbm0zL4e7HcO/crgpNNuPkXUdWOp3pOu/k0Ker2cbJL6MwQ12oioxTTivJ8mqGtxS4nDa/VK0XRYtel8SbBa/BfvRyR+a5CGDHqP8vPi+lUxZtF4dbpxX3BFyzQyf5eZP5Mi/msbMnhwutyf0Q1hlaccjX1KNLx4ZU54Y124Mmp6dp8mfHjaksc74+ZZkyzwQuUN8fkUZdfhyTxOO+DjLvZAZekwxQfh5Wl6OzhZ9HJzeyNV35PZYMmLJFJZ7fzZXlnpo544pz3OXyTGmPGuGTGqqiLyzX3HqtVg0MoSe7iL5o4+XDpdzUcib+aGmOZvlOLshLy9DZLHCLarj5ENsW0kuWx9hTnxxTjs5tdira267G/Jhjjkk41L1IeFCT5uxph9PxbdVj31tlxwzq63SrFjhPDJqW5I5UcO2acLtfI6HjZpx2zVrumXRoWCW21+BGnHvaM8Oqxxe7li+/DRvhqI5Ip7PyJrU5lU3UbVlH2mM4b7cYrvZrk4S47Wc7LgUdMoxfMrj+ZdSzFDe2b3cNy8iOTY527J5IKU5NOuWUy5m0+TCoTqvd4K2n5kq+ZKrh8zSKP3uOxPG6fARg23X4guE2wIzabBK38iPcsin4UvrQFStsbpE21sSXcr7FQDQCCH9QQPlDXkFSWOVWXYmlwQi2+7HsfczVjTNXAlp8anOO58IjbSr5Dx93wZbXbVGXDv0Ite87FvqXPdcii7pPzIpZcSaMco1OjfOpRMuTGlHc1yWM0Tfau5HiieOLk3LySJvHGU0l3ooFjg+WmiyGKPoQcajyuxNT2pWu6Mqsik3XcdUUwmrLJPyIpvt2EoWrsrUpJdyUN837vP0KhqNLke1ykox7k1T4a5LcUFDI5XwlbLiav0+BYoquZvuxajNw8cH9WRyanvCHp8RmlI2xUZypM56d39TVlnwzHF8feWI1Q7Czv8Aaxj6IePyKXLdnb+ZRrg+COV8BF8EMj7AVt/tZfU16P35uHquPqc9y99/U1aaVTsDoQn5eZcmY5ZP20vU045JmVV6jE63Y19UUOEZRT53GzJOLg6KY4ss4qcIbovzszY1KywxOMpWrT9R62OzSrjs7ZpnizQg5Siopcsw9QzqWBQi+7tl5Ss+B3Evg7gzNjuEU3xaLcUrxSfodGVuDIoZJNmnG3NOvU50J3KS+R09JinFQbafi8JHPqa1D2OvL6BsqqjRr+yZfJL8RfY83rFfeYxpnW5LihP3u6pmj7HlX78BrR5P44IYjMocdxvHfnRp+yT/APUj+AfZJ+WRfgMVnUP5qIvHK7Ujb9kf/qfkL7I7/wAxV9BkTGLZJvloahtXLs2/ZYpfG2w+yw85yGQxilGLXkVSxROl9jxer/EPsmL1f4jDHMcGvhdIfL7pNnS+y4Pm/vB6XT+j/EYY5m1jSl5tUdH7Ppv4G/vH4WmqvD/MYmOdsvzJYl4eaM3K9rtI3PHpoxtwSXq2NYtPJe7CLXydjDGHNKTk3J93f0OQ3+2l9521BZdPklXNuvkcHdWVs68pWtviL+ZbF1KJnyvbiiy7A1lk654KjXhyulTFHPKEvee59uTJiybW0zqYXCGCEpxi0+boxZrU9M8M7cZwio8u7LlkcoLdV/IWTPgyQUcNLInzFquDDKc5avDCnH3+UxItutc2V7ueO6NOqwqOKU0uU7+4zaRLLmSdNV6mmWfVO8f3mTG/fRq1q2ynGuzKZY9uKE9vPmWItxPgsfYr08ZSb91ljjP+GX4AZ923Lfoy/I7V+pDUYpx2y2NfcW4sc8i27W3QFEJUofVo2YsnBghfiRi+6mdLV43DJGUUqaIq6ErJrKt7jL0uyvTLdgn6ld3qMafD+ZBZky509sFcV2aQlrNQu6VfOJoyzjjSt0txP3Wvf5Xcis32qUu9WEckX8XPyNG7Tx/ctfQblh/dh+QFMJeLLbBPd6tUka3pISxqMvekZ5bZL3IUUSyzjaU5KwLHenybYS3JE8eaEk01tfzMqnJeVkpZd3dUZVqjCD8k6IywJptcGZZJwdxf3F32pSg0+JFEVBp8Wn8i2Os1GP3VPcl5S5JwqUE07IZVFNSryA0w6jifGo0yXziTnqNNJPw8Sbri3yYHjlLdKPKT7FOTiLUk0xqOlmm1ppSjha49Tzc8+6W5KvkaJazPguHiScX5eTMGSfv7lwP0a/tTi49/nyPNncc6yYpt2u/oYXk3dyblwqZcFzzTUacm75ZXvv4n95Ddfci2rJiLN1eYKdSTKnwxbi4NEs0pP3mReX31Ly+RTvtEb5GDorWpY6UTVpoLU4m9zUvLk4yZ1emycK9+k+KXcojl6ZKcrumCx6nA7i2/odOb2ZFBztvyoext0+PqFcfJrNSviX4ornqp5cFS4lF2qOxlxR7Pn6GSWku9so880wZWLc3llHvyyEp7U0uWS2v7Q6/iZXkjWVoyFGmN/C/Itjh2+9dv0I5FUEtvLZVUylUErFFe6wcZWSUfcsIjGCVNjye7FUqb5LeH9R5IpwsauMnNCXJc4WvkV1T47FjJJNvsDVF0F76Xl3FOH6jTFdOr8iVWNRkqfe/IXaXIDXEki6Mk7XJDa3FNDS4l60RY0xe74vQaaUqvsZ8MnJVLv5Fkly68jLQlJ7m0Ny27V6kYNuST4LFD9on3CnOTUVRGtyLHBbW64IUo15ASilsa8hT925IIqUpVCLla7I0w0GbI0p1CPz7hNZ4tSXPPqWva4qNWzXi6XjhJueRyXoaseLFiXuQii4n2cjHocs5pxg0vma1oG0t7V/JHQ8Sg8dehcT7MS02PG/g3P5lqyQgqWJr6UaFkhdv9DNrtbLDKCwaeM772hhqakm17vHczYZrNqMsWrVGJ67VrJOXh8STW2uEUrU6nHFqEXC/RA9Lt1ZMkfNOi/WY1jw46SvzOdvyObk4XIsyZcs4p5FJrysC7R4lm8W0nUaV+pgjjbmoKrui/HkyQTUVJJ96Iye2S2439fMaY1y008c1H3br1KtNpZ5IZMnHHqHjNvdsm5erdk4TpVHFLnut3cumDFilOSSrn5lWvxyxT2v8AIvUsijxhp+tie6TblgjL6saYqxaWT6e8nHLux9Pg/tUVInWRRpYo16WKCz8fsot+o0w89LV5E5Ub8e3Hp4OUvvMOzU22sMfxCOPWydKMYsgvlHJlmtsNsEuW33+hY82rxbIxwNYYLiN9/myvD02W/fmy7vlbOg8Gkcds7b9U2UYtVr8Xg7W7nKPZc0/Q4eRSl8ztZOladyco5J18yt9Lh5TY/BzcluMdsapE9PGUcck43ZtfTYfxP8QWgxLu3+I0xzfClj5nx9DraPVxz5MWPHG5Q5p9nQLQ6aua+9k8WDSYZbouKl9SaN8HlknUG678kl477YZFK1GNLjI19AWqx3zl/EKuSy+eCb+4ltn/AOlJfVlEtRB8Rk2KOox/vWyDTDHknwsMvq2iXhZF3gl96Mf2jEr5r7yEtTib5m/xHobWpr91f+SI8tWv1MjzYvJtEHlx18ToDY5fJfiCjkl2Sr6mHxMX8Y/GguIzf4AbvDy18K/EjKOSL52/iY/tC/jkJ50+05X8wNbbXecUQ38/EjI9Qr4btDWdN8yoDYo7v36+4HiX/qfkZHnj6sXjR77mBpngWWDi7aMs+nY4q4KUX/UN6lL95pD+0KuJNjUUz345bbyNV3j5md4tP54cj+9GzxIy58g8SFdi6rK3icFGeGbrtygwOGOT/Yy59GaVOHoNZYLyJqKv2fO3TSb+o4SzRmnDHOP1lwXLVQj+4SWrj3UQNGRYZR3OMXL5xObqceaWXekpJcrb5Gv7Xir3oNv0IPVQfaDX3l0xStRlli2Txza8yMJSxy3QwST9bLvtMP4WH2iD7JkVXKcpvdLC2/O2Rksklt2XD0bJvUc0kS8ZJcoClLPB/s47fox/716r8SbzryQvGf8ACBVPHqpqpOLX1FHFqoytSin8mWvNLyoXjz+QEPs+Z99l9+xZ4eelck/qJ6jIu238AWqyei/ABrFn8nFA8Od/w36j+1ZEuyBavLS7ACw6pRrfx6ElptXKV76fryR+2ZU+6F9ty2BbGGohJrJBz+aGsyvs0yr7Xn+SISyZJptxj+AG2GeKfHBZvjPnhv6HMc5pWSjqMkVwB0+Gq2oTwwa8kznvWZfUh9szfxAdDwU/3iL08X+8YVrcyfxIl9rzp8z/ACA1rHKD91sf7XbtfJjeszVxL8hPV5/4+QNqySUJRcHz5onOcJKLdprvaMC1WZ95CefI+8gLOoYIyinj57nKlFrhqja82T+IjLI5cOm/mgjA1ySTp8l+RRcZNx2teZmuzSJylfHYh+oSF2QQ2xNisfDKEHkNoEAI1aPP4GZTav5FCGkQd7DqMebJ4j5dFzyw57nF0mqenk67P5HT02ojkjzG7I0ucoVyUzS3xcefI0ySlwkqK8mG1xFNhdcmMl9onXayLnj3u43TL3CKyyfqyrPBRttUn2M6IzzxcuESmpSjufHpRRCK3+dfQ0qCVK7XcDM1f1TJJLt5DaqUnXnwRd9+xQttIsS3e6Qj6PhLzBzSXHLCrbjtaSt9iuWFuNLhrkeOfG3u6LsXMlG327D8FUcDWOMk69RZsbc/dXMadGrK1GCjVryItPJB0+6S4Jq4z57UoeXFuipY25NfeXaiL8VLySSJKsSb7z4+4upiuEdtRk/MlleyL2xVdm/MScfGS29yOS3u7/QIqxWshdFtzb9SGDHvyJV+JtlpsmNbu9lopgqfzLItJuvMWSFd3ZFcqiLqOWWZy2Y1wvM0aWWJbfHxylJd2+xF4pxxt3wJQdxjurd2YR01rdNFVBbf/pF9twN/HL8DC9JL+IjPTuKbbVF1Mbnrcflua+YoZ47/AHpt2YseB5Fd2i6OHZJWNMjWs+BycU52SWXDdyc16cGNYqm36Fk5NY2xqZFv2rT79n7V/PaaF4PdSmYvEybFXuuuwt0tvvv3vUafWNr8JP4b+rKpqGS/cX1ZmlGbitr7snTrbufBNXIlOGFRtwjZinqsL4WJNF2WPNW0iKxYn+7wBU9VhXw4yt6jG5W8RrWnh6Kxy08HxVAY1qa7QpB9ompdlX0NbwRV+6miSwRlHmKbQGVZsrinGKQPUZVwoqzdiwxXG3uXeHDj3VwByfHzp9k19CX2jMuVVeh1JpV8CbsFjilaSX3AcuWbM/OrEsuaVc015o6c4xqq4ILDB/uoDnxyZVfvOvqPxMtfG7+RvngjUUorc3y/kChGKdKqA56eWSe5yaGlnbpbjpR9ScuKadIK5Xhaju26+YRx5nb5pep2ZxuNdiu6n7qv1A5P7ZJpU18iaxzyPzs6bxw3WlV+geDUaTA5/wBnytLj8x/Y8vHk2a1uWory8kaO3mBy3p8qfP42TWlySj3RtatuwUo06TpAYYaOU5OO5WiX2KfZs0YZftci7Pui1qTfcIwvRtOrD7JNRtcpmhzl4sLjSNEWnG/IDm/ZpRVko6Zvm6OhtXehTSSXKTYVhngk19CKwSpHQi/ffHA3t80Ec3wX5eY/Cb4pHRaja93kFjjdtBXPjp5/IHg5S4s3qEbfHmCjBPsrCML0kny0qGtJNdkvxN7SY1wBz3pcnbgg8Uorlc+VHT8yMq3JOuQMEME5P4XH6jekfk7ZtTXjUvQk/oBg+xv1v7xfZorun9zOg4p02iLduqAxrTJrz/EhLTtT2x5N6STqga96wMctJStfgJaXzN6SlyQ2pd+wGT7LVP07ln2SD82WzXK2vi+UG5xb8o/MKqeijx6AtHBXabXoau/JGab2qM655CMz0kLpIJaaEX8KRq3R37U7Yp499fIKzLRwq3Hl9yK0uJypJ19TTie+ErjVSaJLGovgIyPR43GS5TFLTYtq+Rqjje627QPEpeVV6BWVafF6Elp8V2ky5wuW3n5tE3CKQGb7NifPP0F4GOnVmlx5W1ceY3CNNVwBmWDGl2F9nxJdi9SjJuKXKHBRfHAFH2fFx7oeDj5Sgi+UAa+4Cj7PjrmCK3hipN7VXobaRGShJNcWBU8ONxXuUEdNjXeKfHcuSqEfMHz9AKlix0uPMMsIwXwr6k5wt32XqOMfvCK4QhOKbj+RGeOKknSNK9CMoJgY9ViUtNPjyOImu1feekyQ/ZSj6o83NVJosSmq7SCVUQsLNIKQLuCoXmBNRT8xySiiKtDlygFFkr8iEX8iS7kVb4X7LxG/uNGHXyx41GKquDLu478EG15Aek0nUdNOOOOS1L6HRjHFOtsonjMe+WRbTtRnPZG5J8E/FntkzSksj2epVlzSTSa4L8leNLz5IZdlppX6nNqq4yc7dIsi4uTUvIIpJJVzL9B+5udM0IzjFyThxEWZrjarZZjpz7cEcjlG6jx6gVwxqUXb5ZX4T3bv3exas38VP0oFVUn9xRDFjqbkua7Mtg3KTul5MXEVW7nzJRfn8yEQxzjJbJ/Qtwtw4fCTIeC5Te2lyWSpd3z6ErULPJXb73xZjlK5cu2i7K3b82+SnbzUlyajNWqMZST+Xckk5t/Uk0oY1x3JT/y/cVNrmiCekinnrvS5ZvUfcUfnZj01QjX73qa4ZErthGbJOfjOEY8fQn4ca8vovIJJyzSn5VRCLl4gFmT3Ul5leTDFzi93ZeRdOKpc2yEHutpf/kC2ri9rIuCmqlyNQqN82RSlubKHGChJQiuCyUYppy7MilLu+6FOblTAXicJKPF9wb+Qkqi+LJwhujbQEYrdO2T2XKiOKfiSlGHG0v21QFPh8pXSEoKOVRk127mh1v5pGbVKKz45Ll2EXLGt3qiyOKK8kRXm13Y8Um4e9JNsA2R3dg2RvhDafdMK927ANifcio8vyHvqF+fYfdd+QqGR7BwVq+w1ubqaUosnSXFAKEe9ux0tpFcSa8rJcbqv6IIhlipRtdxxh7qIPcs9WuFZZBNRt/WgIzV5IrtyQ1EdmJtdi57d8fUq1co+DKPm+AHjw3BU+H5kc0XFqPl+pbj93HGN9lRVqJftIeaXIEsc97qScX5W+5NwTVcr6AkqT4v1JXyFQ2cd2SUeKsad8i3xfZpgRlUa3P7yVCnKPd8oakmvVBAl8gV3yuBviPHPoJyqPPAGeMY/aZfQvVJ8cork4xzqT80XRcdvAEJVcd1L6kq4+RXnWOThHL8PzLVt2qu3kBC20tjT+obW4rek38iL/ZuMYrvbLIttK1zQEYxcZSa7EuPvBcX6BFp1L5BQ+F6v0Em9q8n6Mk1ZztRPwc2+XveVWEdFNVfmR2qTUq5XqZYyyZ1DJC4rszYqXd8gV4d73eI0+eKJrd+8l9w47auPP0FvW5x8+4EkvmKSTasz5pZYdptJvy7olgyZZNKcbX8QFjf7ZfQb9CCaeq2qV1HsScqbjfIEkvmRclF88WGTHGTi5eQlLHKXe2vIKdpd+CLl80J+9d9vIHFOL2qn6gWN7Y2uSlPLOTaVR7Uy1v8AQjJ3EBZYt46XEiqcW8dOTvzLk/dVeQqu0wJKD8JLc/qKeKLW2V/WyaipY68iKtcNpq+AIQ08Yv3OPvJJTjGXNvyskqphFxb7gVpTbnTrlMnHek7ak/UUOck2SVbuOwCTd01RHxksij6llpqyudNOPr5gNzUYuVOxJ716NdxypLnswiorlAS3P0K3kjjdSlTZJVvfqQWGPjyyNWmvwAsjXD9RQhTcr7huqqVoj421LiwDHJTk6v70OUkn2FCUW5UuSLffgCcXuTaCS2xbS7koU4quGJXKTV9gIYm3BLt8ibi/uFCKa57p1ZZQFfu8J9xrhLkJ4ozir7+qCUWo0nyvUBJ8jZFxdNy8yUa3LkAlyjzGoi45px9JM9QmpPsef6lj26zI/V2WJWRjjGwUb4G47bpmmQ6XAEG2G4Cdha7Mg36CuwJqrHuK6a5Gu4Ddtgk0iToTdqgHGVdjXg1MrSMkSeOdNEVvcJ+O7VW2QlGcJ7XG0aXOPiv0sjllfw8nLW2dRm8vbhqvoWfZkvfb4XH1BR3NL58svyR9ypdvJF0Zk4xud8eSDxN1qS90shij4bfmDX8qGoyvbu44RbgTmpWuCexKrin5j3O2lGkNVFYI20uCM4xhKKVtrzZe5bopJV6lMouc173mQWTypTrahvLBtuqdFDhLxHNO12FkxSkU1bNScVtI48Tu5IgsUlVSf0stTklzLsNTUntapjglCVy7FU7b+RGcp8cEPs6GCOKcH2tMvUY+SRy8MnFN7vnRdDWcNPv8i6mt7S4VGd7HkXlFkI6mPh+/Lkolmcp1B3zxYGrJqIQmouLvsq8yWng9rk0k5Mxayb3Qi/iXoWLUeFBY33XmmNG+4pcshP3ZKa7djD9pcpKPlZdPUJ41Fd+xdG1U0vMryRXCXHJRj1K2K+EuCEtQn+9TvuNGuONJq3Ybku7SVmHJqm/dTIeO4tKxo0R1GPFKSrz7oJ668yhFWmc7JNuTrzFFyg9zCa6vjxnJprsUZJt52793sYvGlbrgtc90VyRW3DqFBKMuX6knkhtbjKuTnOTTUkQjOal/K2B1VqOE7+pFauO3auHZzZ5JRyPjjtQlkbi0+/YGt09Vyn2XmLDqqbbduzA90roIY3Hm+4NdjFq1J8v7hzzrxE74XkctNxfcLlGSluA6X2i7a7WTWpi3H3ubOepNXGPYhjbt/kNV0HqoLNKXyouepxqKfdHH95K2WPJcK82ho6Es8d0ZV9CnJmU58PkxucpRS8/Utjjk7l5pE0XvO0uGQlmfDZne6OSn2LMq3xT7BWl6j3EhvUtcmNxp1Zaq2RS5a7jTVz1D8P3WZ08itd16Cpx91c2Si9yc/JMaJQzyeN7nyu3zLZarZFebKYQXibk7T8iGVyhN7UvoBoWonlmqk0iyUnKCUp36syYsklJqTS+goSnvdrj1GjVKVSbbTVUD1Sx1HGr+RmtKXoWb759S6J5Z+PmxOUW4ryNLztVthaMinOKqPPHCRHxMyXI0xoyavbNQ2e96Iksz2yfmjI83vbnH3l5ko52+0a9bGiyeqnC1NXa4I4tVOCja4rzEpKfuON1zbM873NUmvqNHS+0p42+zRz881Oe5qtzToWKaxZN2S3fFLshZXHJkuPDXkymOp4kYY1tSS9BcZYKVpSrh+hz3lTx7HJqinfKC4k2kVHT0eF4XLdO2/Jdi9bU2138zj4tXODXvOvQ1xyTm4zVr1+g0bXFSak+68yrLOcccpY43zx8yqWanJSk67UGDVRpY1bcQLE3kzwnVR2Mv3KnJ9kUrIp5FSpck047Wty70VDfNNcWFKMrob47DqyCLitrsjVduxOSqVjrjgKhfHIlX1RJJba7/ADFJbf7AKm6p0DVpWOL4Dz9AC0otJiV2TUU/LgjVARin71sUUopR8kOm5P0JqL+oFVzhPjtRbuun5sTjcvohqG1AOve7kJR3SDdfLZO048dwIO3Gg/ersOKalTIyW50uEA0kpDctsU0u/qQSlHiXNeZJ2+PIBKbl5JDUFsa8w21QW0QRcJRxtrmSB8pP1Vk96Tp9x0mgEnUbDs7XcP3a8gtcIoXKk/0HJuSteXcgpqWR1zwWWgFbXF8BBtvkOGqS5JKXdVyAsnb5Ijj7WycuUR7R9QHBe+zi9Xbhq+OzVncRyes49+SEo88UIjmp7lwQmu5dCDh37+hCb/M0YpoGia7jq3RUVpP0CqZcuAlT8uSCtdhpcolt28PzB+66YRHIl3shfBY1aFHHfcBLj6F2HA5yV8IElFdi3E22S1WqWNqb582NY7r3qG0nJ807YPiNpnJpJqMUq7/qPdbbb4rsUzlL/wCxWt3qF1o2rbZXjaWRp9iakmkmyMow7xYTU24uW5Lj0E5rfz2FjcUm2+SFptthNSUdz3WDj3cSO6rrsWRdx70BXdx7UHKGppySos2rdbCKXJp15gl6lstv3lduhoc6r0ITaJzVpKu3ci0r5CIZHSpLkUI12Vv5lkkk+4lL8Cog4Lh7ufSgkuH6FspJ/JFThd/MKri7l35CC3Tpvz5ZYsEqck+/BJpRvgp7Q4p88+TI3S878ybj+A1FK2wBTagubCVPzpeY6UYkWm3RAJKn6vsJ1Xfkmrl9wlGvqNRGKtriibipUvxJbXtTGnad+Q1VeVQb9zu+4tlR3WT2Le369iSj7rT8hqqbfbuSxq5JtE3GKXHDCm5JebGivJ77+YLHtjz3LpYqlwWuK2ri2hpjKoPbdEtr27vuo0yVvbwqFJR93y55GmKNty5X1JShVcd3SNCgnO0l6hOvv7kXGeWKTV+Yo45RlTdIu3WntXLfItrUrvsFxOMItc0+CKwx31fcFxG0r5Er8Xe77dgIqN3XZMisjXu/MkpNxb+Yknz6t8AWwinC2uWPZ7teYP4VXkRjlV2+GgqebEtib4ZTGShd8rzZe8iyJryMuXa2ot9vJArTgSmuHw13E8f7HYvXlleLLXuwj5Fty2J8rn8SCEIuMq3UkT8Pe7fJByk4y45QQnLdy+PUobxxk6pWJKEHTINuLvy+ZW5bnUfi8gmtDjHa3QKMGrfBTkU64f1FHI6cXywutTXu8FUpTxwd880rBTlLhLt2ZN1PdCfHnZRXupXJJMlBbr4okoXPa+VFegWlHbHv2CjY4q7K096kqr5k4T3LZUrXqTS2/SQFEYwmkrbZGWnjuTWS1+ZpeODtba+Zny43KHD5iIK1jTi+aaJeLHw2mufJoEpxxNuPBFYYzjcW+DSFCUW7bi/qi1ZZr/Lb4EsL49xNLuyzGlK0otJ8MgoyZvEl7939SuKlG/Rml6aO5tN/eRnGO6SfoNEU8rpxm6+pKWaaiot3fN/Mn4cMateZV3kvP6F09N2HNLwd0nf1YPVNPfX3epji5RexxdDWVKKUoPjsQdGOaLu3z3ou3UrOK5Nt+XzLcGqyRyKN7org0jqNqiLlcVwVR1EZzr08ixSvsAqY07+ocJW2Km5cNUBNWufIN27ypkG68x7uQJOuBw8yHF/Ma/MCS92ZKXb5Fal73JNu0BBVXawdrsga+5kr45AjbbvyEuJbvIG6+8G9sXxywJ3fNEbd/IE20N8dwIzbEnbrkbkmLv2ICbpri7Jq0QfKJR8m7Ag51Nxp2iSV0N1fI3zQEPhyLjgku7RDLalGuxOiiVVRFKptrsFuPA4ysBK2+R3RIjtRAJ8MxdRahhUvU2N8cGXX4pZdK4x72UcaWW1x3K3JNV5jyQ2Npu69CvlGkPnuCuwvgKdlZO5dyXan5iXFos23FLzIqLlfkTUW9vHcFjRfixyTTvgzqqZYnGTsMcG05PsjZFRcmpJ2RbjjybUuGTTFO20uC1KKrkGqfyIy4n8iItyfHL6kYya79i3I4qUk6ttlDVUrMquq0V7dr57iU02lZPIm5LngIjY48pg4enYnHE1FP1IYqfxcA7bosnBx5K6al2CGobnSBp3XkSnCSprjixwTbS/EKVVVDt82yc4ptUJrhgRVU/UVcLjgaVrnsiUlwiCKvcr4QSxpydE49+eyE2pS9CiEca53Mhtvm/MvmqpFb9KGiKjdJ8k3BenIk6l2ocm27GiKVt81QThxyWKHvW/wJNJ8DRT3I039S6UIojFU/VsGKskapE1TtruT2qTVjcUm2DFXMY16lak1x5l921XkVuK3v1KmCO51fYbThfmWwhcSM8TVc8jVxBWNN92HvQvi0NcpJvgCfh7+ewnBpNruTdRinfYg32bfBFQnJ9/zLcM9zBRg4+vyJOEIpuPxFVXjyXNpq/Kwmm5xbdjePdJx7PvaJLFNZE3VUFTlkUWlHvRTkmu6ui3ZCOROm33HPBbimnQEIPljnJqK2/iWLG9q3KgSW6l2sCjHJR4fL8xqVylz7qZZmw1G48uTFHBWNKXe+WBXKcVG1xbIqbclFE5wUZqnaS7CnSacY1YQlFyfci4bmyyNp8ruTTgp1VAV4lU1FPyH4G6bb7+RdJxvhc+YnFzS5poKhixKMnJvt2RZKSUatL5lckk3fciovdb5QDWNpyk3SG4236+ot7qSoUnNvdVBCku6sWGG23t5HupptWxxyUrRA8iSgvNeZGUYbU1+I1JTfzvgc3Hc1V/ICSW3GtvNg6nj2P3X2Iq3SS91816FsNq+Pl9iqIJbt3PoyM4xjKTQ5TakklSYbryK1x5hRCFx95/QNitc8J80KM7y15UDvc9r4SAs4Tb8q4IVBXxz6iVvG1fIoxe13wA3Ko+8vd9CPuuLio0rsk0nfqhQkr5Vc+QBylFxj8heJVqTVMtnDji+5lzKcZNbeF5oosue3iSqyjO3CdpWit5r+VB46fHdsuMVKOWWR8qq8iaaim7rkz3uXLr6D3JKtwxnWp5FJJojam1vpGZTcbZPHnW6Nxv1DU6XrHVbfP1JSxLHWRNfMeWcPDTjxIolLJJO+WvmPbTVClktOm+C3TahRnLHkk20/M588spR9GiLyzbt/EvMo7rSmo8BtpmHS5ZqlKb48jdjyKUSoi8VvvQTgo/F2LJLlMhkW7hsBLHzcfMajxbGuEqGvid8hEMkFxTJKN0Kfy7EkFN0lyQbTfHIsknuX8PYnxHhAQVUOVDSSY9yStgRg12JSjcRblLnsPdyld8AVSVLhjtE24vuiFJ3wAKS7Ek0LbFPlBJe6qogJNMS5b549CKx3JepPaoyb8gI5K92/Uk+BSW6Cl8ybSpUULvV8MK9CKV8A5NEDp8ckhKx3QEHdlOpW/BKPKpGpMWRbsclXdAeamvmHhpwfkxy4nS72aYaTI1ulwvQ0jntVKhpOzo/ZVt7feyCxxhK2rtDUxlWN9ycVS5ZY3OMXxRCpP7yaqzHHfJPsiWSbi9q8iOLHtfMqCae51yvUgbytxXmRct/FciUUSpKggU3FU+SHibpJIm1b/sJOCfKCJ6hSWaXD7sSk5cNWbM0oxlLztsojKCnwufJmNaL7O91ovlBpcE1JKn5hafyZNaxTHi00XxalGrpEZLl+gKSXmQKX5CbinF1ZFyVrnuEfebiuWmEWOaa7Fd1bBpxbv6Ese1ppgTxwTQOFukG5Q5+RT4zlKogW7YwjyLiXcq33LnsNZEtwRNtXa7ehFJN2V7/AEHfHcuC58ogqlzVNFe6uEHPm6oYLe8rCbVV2M7lJtc1bCc/eSTsYL91Lc3dBuXezK5t8PsTSfdDBdN27QQj6EYK43J0WK4Pj4UFFbZLjkr3Wyc5bhOHN3TAc17qpV8yElz8yyeOSSp2PZ79vtQMLEmq+lk5tNcc+ROMajZBra0rIYi02q70RnDbFJcsn6pc8WE1cW/zKYp8OW23Ypp7YprsX7ZbL8vQhPdkko1SXLCYrxe9JJPl97LXOTXCXAQxqMd1c2Dj7ifmFWwXnffuTT+d2Zd+zG0uWWY5J8fIK0R2x8ufIk8ilGNK2jOp3xY6cYNt0RV+SdJLh/IrTUpdla9CiEvO+SyEkm/UAcm3Xfki9zg35IXbleXLH40eV3sREE7lH0aNDUaX0MrdZJKPZLgcXLImrp1wVE9y3NrklkSa7U+5TBOD95E5Zd/BQcwjvl2b7CWVytpkvjVV24IuLVbeApW5eXPYsi3suiMGpZLfYlOVQ4XD/IIUJq02u/BZ5PdwZfF9/hfT5FkJXS+VsKcqUb7DjBT47cDc4zi41yipS2PhvvQDuMJba572OtuXnklJcuXp3dBaVc3fawGmo81aJScePpdFOR7o1+gXP3VH931CnucpLyJ/AnvVp9qCXupzVMW5OKU5U26Arb4bXC7NjWR20+UPKovbHsl+pGMV62vmUWtqFPzB5Ljf3A5wpRqwnGLxqKe22QKM27fn2JuvEjaS+ZGb2qn5O1Q7hPbO+F5AWJ1Lz4fBlnNyydrNCl7yt90UyjGKtu36ARjCDk41TRHNpoxaadL5Fsr27ovuVw96Wxy5ZpMZJRULuXDFjSttdi/Lj9+USSxrHC5L8C6n1VKDlxdsqkpQaqNpd2bIpOUX2+gp05uq+SCfVVincZRkuCLi0+9L5mjw8fLfxd6M+dOOVq+LCq9z9e5owOPMpK6RQlGTpclsML8nRaLd6yyUl7tFulzybnFu5dzK4Sg6dFmCcYzT7MiupjnLjc+K8y1u1ZinkU1S8hQ1D8Ok65oaY3Un3Fkl4eO0VLNUd1Nteg1vyx2tra/QqJxkpY7BzScVdWEoqGOl2SIuO+q8gJyi6bv6CTuNp8snJ8UV4Xy0BNvsRmrXDDJxVeYvReoDm4wjufZIr0s1khaaa8q9Cya3R2uue5DHihiqMFTAt29iN7XTG5JV5kcr8wByjwpK7JtJLjyKVubi12TL5VtbAhw2mvwDu2mrRGHxlnCZApKsfHYkuFZXFpQkrv0snGScY/MoUu9rgg3fJY6SK6tVZBOI2vwIQfNE3LivuAjdd+ETfKKc+OOTGlKTSTu0WriIGCOmhhyb63OTf3F+11b5Fe2c2wcm423URpinUSTW1dvOjJsTfyL8kklzxYoY3JfICqUW/IgoNX5o2eFUSicWrSIISxNct8BJpcRJy3Siu4pYnSsgrcdxCVUqZdHC43TsjNVD5WVlDHjlKSvj6lv2f31b4HFXFNFvxVGxq4nlUd8r55Zn4uhzm5Sk/mRVN9rMCy2qssb3NR8yGOKt35diTjJW13IsqU04x28clDjJt3xfYlOcnXNju6vyKuqad0l282acW1Jt9yq9z9Cai5duwTRle6ox8ipu4pR4ZN1bthBR54CG1aor215FnP3lUt29+hA+0rG423wRjbkWq/i8vQoqUKk7E/Kwm6j8w2SVedlQSi3LgNjvl18wqSbfkJuXkwLFVJNW15lLg/EvtbNeCK2+9+IniuV+SGrit4VFJ935k/DVUu5N92QUqm0u5Fw9tUku5J05V6DTfDaItVdKn6kU1jTnXkSeO+3dFfeXfmiSuqT7ookpRUlGyM09yvsQxwuV+a55JZpedWBepLZf3FaptO1ZmeVq42RedxSS73yMNbm4pSb7C3Rq/J+RS8kZJc8CUrtA1PfupdkG5R/dtsqfxWXOXCXy7hEZSduvuJd4CW3v3YOa22FV+F+05J9k0u5Y6e36EN0YRb8/IIhBNWS21GStv0F4i2ceZJyShxz5BQsVvba5RJYnGu1jhkjSj2dDT3XzdATcKUXVprkWzGldcoreSTi0uy8ySntjua79gonFRptf/koSlGTpdyUs29lkab9PQqMcFlnJpPv6l0Yy59S3HBRTTXIboxbruwYjB0nf3kr3Pb2YpKLj259SLlGMqvlgNRj58Eci2qk7LYyjOPflCeOTl8qAqwRrJudVtZZiUZZJfgNYl/FyKTlGbXCV8gOeNRVJWqKpNRkoqKruWTa2uu5RLLDmVdvMC2Umk/NMXhqaXel5WHjx8ONcoWPI29y4RRYklFtRp9u5PxN3CS3fMzub3X2Qobtz3O744AuclK91KkZpb22+9eZZVtqKb8hxmowe7t5oKz05c9ycoyjBR5thK0ty+4nFtQpu2zQrjN7knbiu5ep45vv27Ih4Dim6aRGEZRnx96IDLHvkk203RXGcktrsvyQbW1yVJWhwxUt0m2wIvIlw21XmVZMkqi07fmX5YQeOk6d8syyT3OlS9QNEHuhFVbLZ44xj7qqSXcyQc01zyTx5Z04yt+dsAyKUpuu/zHbjw5FqklFqKTl2bKpNW2ogOK2ZE32oMmx01w0RnuVeXyKsmT91xTXqVF6SybeafmV5aU2p+fyFikq78ouy7HjbXdgZo4VdxnxY6nCVp3Ei4uDTjz6klO+ZJ0ioTyOlfKYlHdTtluXGqTTpMj4bgrTT9Aq3HLZua/Mk6dxt88lLk03bTXzDxJKLlZBtxPZHbut+hZjk4yaUu6MUtRwnVtDWZva2vlRNNjo+KtjT54JY6lifNWc+EveqrUlwzXHf4W2PEl5l1GiXKXmQg6k/VllpRV0iqbfeNcdwJyap33GmnFEdvaRO12a4KIZUm00TXvLuQk1FNgpxdXxaAJJ2qf3CqTi15kck3jV/F6JFkM0Zw3AVqcort59iyUt0U49ity3zfavId17vmQQnPbkXlfBO39RZYKST81yJKSivUAyK0+O5Zp2ljSfkVSyVSpuXyFhn+znfG3ko0zkq+ZVFq+eRqO6Kmnw0JQqRBJcW2OUkuwtrfd8DcbiBGVS4fKZYiMYtRp+Qsbvl2vqFZtTJQnz5le/fyPqcalCSMcZNXyZNaU43b5LVODj3pnM8RqXmyfjumkqYTWqeZNbYsr8Rf/kzbn38xtydV2GJrRvtUu5XKUpEoRlafyIZJbZNICxXFKyrJbfe0Cm3W5cByAlJpJeRYpu1VkVH17Cj8VFNaGoqU+L5ZGDST8hyntk6VvcQcXJ32MBqfve7yx7pSlSJYsCj7zfveRZHHtlaJVxHbyk+5LbVt8JEpJSTku4oR933gYqfKteZJ45bbG6StPkqc5KW27sCVJuiMou6Q4pRl3sm3corsq7lCi196FJrcnVlcKjm57DgpRyrcrVjApvZcr5Ep+dtqzRjxxcpOrfqwxxik3L/APBTEJYbafl3C2/TgubVd/Ig9t8Ii4rlFuq5+Q1HdSXHqWxilxdDioKW1O2DEOyoFKW1xX4k8kPNMSSUHF+YFeJydprknJQ2t9mkGN1L6BKXG3hJ+bAlaUUr4qwb91WUSjTVO36jlLc/R1Qw0J7rl2JRyJVb9TO7i2vUeNKUl+ZUWRi5R3N+76DcfEwyS7J8Nim1udLgg5tJRTpPuAo43sbvy8ylrc227o0ymov1RTwpNR4ssROC9xPzaJbrtJEalwo9kShNRUrVOiBJ7o3dDc1F9yiWW12pIVN9y4Lo5Pe70Ocrj+fBnaaQ99Jc8oYjU8qcbqqVFbyb4RjXndkI5fd2+pOWTi9q7DFSjSajXDV2yzFTi/JLuVKTlw+KNMMcXB1+8RYomvftPl80Tx3F7a4fmScUrf3E8lRxqS4S4DQqo7eOQyOkrdcFMYyU1535l80pLyoIrjjTXzLo41dvvZBUrUu7VBulwkrXYKn3bZB85k68xQezdYQTS3bgJyuUpKPfyKMkJLPFr4bCeVqUVC/qWeImlb7hFUIUrdqi9ztJxfDHt3R78t8jjCKjXkwquG9tvtT7glKUuXw+5bJxTcV5LuQhJXyBRng4uk3bKpR24lFrls2zptc+9+hRLbKTT4SCKdjS93n5ArS+ZJScJNx7E1OCjKVcsqK4yaSpcDh8TfNlc5yUqi+CbT8NuPMmDU1kp99rvgm3Fx5RRCCkuZO18ic1a4bKojkSpJdu1hPLbtJKimeOd0uyJYsTcJb+KfewLlqHOPPqEZp5G7IRjtluhzHyZKT3SqME/UmB74uLV07IuXPuN2J4v2ijdWxTuKarhOgFN5Iq069SMkpJumm/Qk50ufMNycfdu/M0J4tigtyt9glacWu3oyt/Bw/MIZXa380FXRyxaqttMTcZSk4Np+dk8jhkxbl3bMkag73WvkBPUt7VyyElcIvzo0JrLFN1x3Ms24Ne7x6BBH5jjJquav1IxntlXkw2XLjsVFscrfu0n8yzbHI9qS5XkZ6cbce5bgctz47LyIqWVSilHn6FdU1StvuatspRtoryKpe6BFRUuXCr44FKHhw47ksspRSauLfcIZLx7ZxteoEUt+Pc1t+ZY6hCu9RDElFcO13om/edVVozUxRp8kr3zfup/gbFqE6ePlGWa2LZt4scJRxxVqlzwFjZ9pg4xUu9oslNeIlGvmc+MFkgtsubuwU3G9zd+pYOsmqsGlJcmXS5tyUX60jWVCklXqytRcuZKmPLur3O4Y728oCOxvh9l5k1BNKvvHbTprgTe3t2YEfDS5CHLcpd0O77EovgASTQKKQovj6DhJSi2vUCLSjli/uI49viStcMeR0uV5laknO12ZRpk9keO3oQTbVkpcxoW2voQNS8gvgSH3ChPkBK2MDL1CO7HH6mB4lad0dLVV4NvyZimobbszUZ3Fc0R2NvhF0kqVCT5Gip45WPGnKVdi5xrm7RWk0/dQ1Fm9xjQqU1x3G6d2gi/wCHtRFHh+76hstWu4k2+fIldvgCnZK3yCi9y9S1SriuRwnG7aBieRLdJt+ZCc/hS4I5JpyfruITyc0TEaozSXqQlkfYhHNGnGRTue7uMXVsckl7t/mN5ZLiyhJ+Jb7E3uacr4LiJKe50XQivMogvNmhOyVYJRW7hcIlwuWuSUGlF2J3Vt2RcDxxSTpc8ifw9uCGTdLiPDHdY0pNtmhV4yjkak3VcEVmr3ZX3qyzwlkXHFd2V5MVql3L6ROM9238idpFdJRjFrsqtDm9kLXNdiGreIJuX5kPGina7lU8u6khSxThNPy7jDV8ZqbfNicqb2lPw8vh+hHfuj3+owaVPZaqyM5KrZSsjtSsk6nFNATSdtojJuLp8E1KoypduB0pxfqDFVXJp+RPEkm2/oV3S78snCSjw+QhtpunwVyT3UWTjcvmR7TTYVLPGKXHakVKPu89y3LK8bclVlbm9t/IsSnjUk1udJFc1H67mCnKailx6klHvVNlRBqoq2ufIuS24rl5lShtVyVr1L5wTxKrpkqsOSdyUUO90+PwNMNO1TmgjjhBuSi5NvsvI1qYrUfe29qL1GlSHkxxi/EuvkSStW/JGWsLZvht4XPc040oQVcryMM5OMV6lmLO0kpcpEqtDUNzbl9wskrh6JmdyTrIuzFPO2lHh13GCfi/up9vMtUlt3FEOdsZcWx7qk12XYuCycktvZuXcvjOMIv+JmLKnHbH95irIpe93RMGxreuK5IxVWhYpVGvNsPEdtebCo5fdaS7RKotOcqTo0qqSfJBYvcdKvSyiOOcpTcScXNx+hngpRypOVX5F8ZNXKT7OqGCxqm7fkVTh+0W182nSKsudqDT83wTUtyU496oYia/zVbshKvhl5u+CGXdGEZq7ff6lkFuhGTXvNDBVPFLc3fF8EeW6bSXzLMspLHV8uRSoeJCbf7nAZK4bPWhwyONV280Qcdse7r6Di4pNpX9Siym6/hJpO5fIrxtPzpP1LnSXrwFgXvQe6PKJYk3GpcornU0qlXkQXiRfD4XYNLcuGTilBUn5CwxcZr1Lsc/EhbfPZ/JmaSnHI1y/MC+Uf2kWnwmPPKE4pLl3yZcs401F/cRllfh1Fr5jAZY3SXkPHKUXwVeL5OyUZccWVF2VJR4XfkqUW1ZZjnFwqXcshjbnaX3AVwUopd0VztZKl3NTbi0mqVkpQx5pq+GnywrPglJSalTRPPFye5R5XA8mFYsjflfAXT72kBRFJy5RKPEvl5E544tXF8Mzt7WVF0oSrc+wXtUnHv2FDUOPD5XoyacJQlxSfP3kDx5W7VuvRjm7m1X0ZVG3x6eZPF2fy9QJcSlT49SOTBOLuHKLFCPDlHnuSc4crlNE0ULfFttcsaz+/d8r1LZuM33VepXkxRlJyjTAnDPGUXvXISxQm/d54sreGag23QseVwk47eQzrR4fhxUk0nVlM27dr3X3LN8r5VjnJbfl6EaUJyh8LpX5Gla9peteXqUzSaTguPNFG3uyo6mPWwknapk4ZficvXg5cMifekaXNTb8kUbnNOPcrUvLuVY8uOUWt3PoyUItP5BV8e5LbSK4cfQlJ8Owg5bVMnGkiuMkht8XdASlFNNmbncqVGpOla7mfJccl9uQL4/CRnzHhklJVwHDiBGNj3KILgaAL8wTIyfvV5DXcKhqVv08150cVNri7O5NXCX0OI206ZEqag5LvwCwSv46XqThL3fUHtkr7ECWHK/3rQ1vi0mrRKCpfHyyakkqu2QQfzRHfHmuCUsnvWFxfLSQFUZp3ySjOVWg8GEm5RdE4KKXzQC4bcqtiUGqfqPlOkO5NrkCnK7nKlXLKUpXybM2BqTUeeXyVeG3OkaTFcb5scfivyLcsNlRfDI44+9wuy7gw50pJLmhe875pWWNbY0vi82yDinJxTbfcgnhg5SryL2ox4UuSqG5DljluqL5MtRY47lXayOR7XV8IUri1u5j+pCeRN8DA2pJyn6kZTpJOmQnKXZBGDa3PsiibbhHi6fLK3k3RqLIzk53Hm77BBKmpVFerLjKUZxp3JsI5VHuriQcFGHDuSfJbDGpR7XzwX0ISV/CvmNSatSlwvItjhbd9vkLJhjGPq36gZMjlbb7E6clFx44LYQTpSdIMnE6XZlFDi77d/Q1YIXFO7CqpbX8PLBZ4xulx2M1Ym2lJqZGTcbadCcllkq5rzHJSafFpfmRVKe6XcsX8XF35jx41vfHdcIeZKNcUyoN6aXlQKW5uu5VfHC5HikmpOKuQFr99tEdi7SX1H4nl2ldNlLm5P7/UC+OPH2iuRJRg5N8ryRHDJe83xx3FNuUdiVNd2Arcm00kr4L8fuxcXb80UY8fue9KhTnKGWk+ALrclLydeZTjco+dIWbJPc0uI2RzT8PbXnyXBdkyVFK0l6kMTkpOPqKEko7snKSpfUnKT5aim/IYFlyJyUYr6kG4u3fn2K5W7ajSXmiyGN+E77lE9PzNQS4ld+gY4bd0qbfclGax46TSk+CcKSTT8qIK3F8NOvkTUZSm78+wtS0pRiu670Q8TbC+e/IVo2qWX3uWiWZQU1bp0VY57ab8xTe6Tk22yCaik/zJZFtcaXfkjjknK5eZYubj3aYVGVxgpvzB5E40u5PJFLG4t23yZ5K8m2HehBPfFNN90R37pUl5EfDTxuS5kieJ7JPzkihZcamoefHctUNkN12vkVKXuVLmmJZJXfl2SAlBW5Sfw+hbBJV5xsXCi+KT9BPiHDbV+ZApwum+G2CUVDJHzlKhOTl28uESVSSi/iUrCYy46hhyRfLshjjJzdqlRpjiUJylPlLsvUnHBH3ndORdTGeEKtyrZ3RK3KSdPbXf1L1iqKT+FK2TUYOFrsuxFxlavhLkrW+C3Pktyvw3JeYp5VPHGNfcUSxSU8dJVLu2WY5SS952vQocap+fyL1JRav1XcKJaaEp7u1mbJi2ycUnx5m2VThy6HKnHaNHNlFfvJ38hw92VNcMvzYlw4um/Ioaa48yonGNS+XzLYSd1f4Mzb20vP5Mljkk2+zBrVOV0pjuKS3WVJucbfl5iTdx3epFapQjkaj5NXZVk06hfPZE93ba+EW5Zx2pSXJBjdbItLcvNEJqvepNMu3p5O1V5MruOWMmuOaaNDO+WNRcYtxnTXdPzIyVNq/oEbfFFRbimt0k67Bim4ybfYqfe0Jp7viIla/G3Y+OX6DcYy2O645RmxXCW5u6Q1mbfveZE1fFbd0Jcp9ice1Lkpt0rV0ThOONNyVr1RFad2/Htar5Mg8cbpx8uGQ8RN9mWRt1bpeQVSko5Ht8icpRr3PzG4NrhU7or22+1eTAis+1u4+RcoQyYt1fQqlFOltsckljUb2oIpnjayVFcDqUIsuxZqlT5LMuJTi3Hhl0ZIejZdjlKLfvNGf3oyUa5LluivfXfsFdCGWMoV8geTY1fajDibvddluaU3Go0l3saLpzioR5/AtvdCzA2lifdS8i7FnjHDGMpclRrxOXdshmttNojjyRpNNjzyXh9/PgCyHkWFMJUky3erXqAeYm0mF2NrzATa7gKS3cLghUlKgLf3Ti5NqnJNc2dqN7eTkayMY6iX1Ao3V5Fka2u5FexuLoim4kxFrTb45aLY7aVr3vUzQb3OnQ3K+4GjJ7vYTcHBc9yqMuUn2K3d8DBbbhJqyeOTfJn5u7ZZit9hgtllbdKIrlwlw7IVK7omoXJXKmQaskvea7chCo+813Ysji8zr1ISyd/XyMto534kkuOGSxRW6kiEIrc3J8lmN1LgoMkUq4IxxqEt77l8qcW7uipxcmATnGuGtwscpfvd/MgsCjbbtt8FMpyU5KLKi7LFbOW3z2ZXS8kQnOTSfoWYYSnjl8wykk57VXJpUU9NUVfIo4ttq+VwXY9sbguVRNaY444qSeRKiLcbdLgvyx3SfkvkQcItRryY1FLx3L3XyyeNPdS7FmWO2MVHu2V8x7cNAThL3kq8+RahuSSjddiNpJ7XyVyk3FXLn8iiUFSSZB5Ep7W/xNCxtaW+8m6pMz58bfvSXNUylNZltdyQ4wjNNr8yv7NxGuHJXyasUKT48r4AlgiljXrddiSlW7d5EcXutq7FNp2l3ZlpS5TlNpeXItQm6uVyrkvWOMNrvvHkz5pJu32KlCxTyQ918/McIOFwumWQybMSXmRwxU8lctsGKpxe3epcJ9haa5SlatUanBQTjW59yUcTbThHvzRdMZ8i8LH2tvlkIN5kou006NM4QU3udVyUyu7TSS80Apw2wdy4iVye1uXxJruaJbHiW52yrFGG2UeWvmVFUE5TVq15lvgRyJNvd6V2LkseONrs/UlGWONKKdX2GijVRhGEFBcR7ojGE524L62WqLnOlG772Wwxva3F0+wVS4yWOqW6+xW9ydPn5LyLMkXhe+9y7N15lCzzbd1z6BFmKCnkSkuFy2NXvpcclbyyrjuyaW5vybGLF8cTlke7luiWTHGNxfZ8feRhlWOLt80Uxzb+O7IqTglGLm+F5Ig2nTjKrLJrxEkuaIZIV9QiamotUrRdCNu48KS8ynDFQvdVsMmVxdLlIir8tNNb+e3Yphu2ySVfMg80Xb9eS6E93fi+5RPE0sd15EckopKfrxYoSudR7Mk4KtsvUgzyyce67+pZKUdij3kV5cCdKPDfkw2RjTlJFQnmnKSjEnFuk2+U+xKPh25Qrd6Em4J3JfcBXLMm7ikqfYam3kcvLzE8ankahS8xyuONV5gWPL4jpMr8Xn5t9yDxuk7482i73FGLfw1XYBZM0pY6ixYZJLbLy7oIzjtriu9lMWoybf3sYpZ57pbr5seBSyZHv4fqLUQWRpwpJIrhOUe3kaRobp1JDim8icpJxfNChmeWVVTXn6hJp23aadcGRKU/JP8AAhGcvFcm3S4CeN1SdOrIxjJKKmr57gSyb5yXlyLJhuFvhd0yeSbcrri+5ZD9raa91IoyRSce5Ysd4041fmD03MnCVNeQ4xlFXVNdwiG943T7NCWSStE+7W6mvInj0ze7d3sAwzW2Tk/oXSyQyKmrdcMzRqEnF8PsmyUlVtcT7DFOMXK5LnyafcS91PZ37sGpQimuPUFkUk93F+ZFPw3kxqTpPyZn3VOn+hrhDbjW12VZsPut0uX3KiEca3EckEuLsSTfZjcXu72ihKv3k0Pbc+OVRJ0ltb5K06l3IziU5Si1XayamqaaTIO5S+QnB8NdmBZBp3bpenoT3r4U3RWpJQk3z8iMeXxxZFbcc/d9UwcU4y2vkxrI1krsaoyjxzZFJKVUkm0V5Lt3EtcbupV5kMiUpJtsCpr0Rdgn5SfcMUkk5LnmiWyLvjmwYs8OL7r7xZMTe2nwiLySqL8xb6ny/Iio40rdEnkjGoy7sEl+BRmjWS12YRqmouuO/Bly4p7qgrotwyk00+74QlOVu+5dRXDJKDp8ClknLvJ0Oae9+YmldeRUa9PlSjTlbNTnFJWchvb2dkZ558clHW8SKyUpUN5YxfxWzjrNJeZatR2459Qa66ktt+QQkmc2WtW2q4J6TUOUnbBrp2jka+Ljnb9TZ9oipLm7MuvaeSLAyW19CyKjL5Mh3RJLaiIthtT5oc/DS+FFSkqV9wdS4QaXeHBpVwVwjBOpBykk5Ekko8ysgi8Sfw8MlDEqtuqLNq8nyxOEnFpU2NMQjOMU03aJJQk1Uip6Zv3t3BFYJKfuP7gNWaP7R35NkNrbvzJ6hy8ZpdxY4pScr7EaEuPdrn1HGLfDfCXLCD3z79geTbGmrt1VAPFOLk9qe35kck3H3Y39SzAotze2uOxHJk92l3fAFaUpNXdouxRStNK2rDBGStS5IOTW71CDZHG+atk3k2KLSqJle9tyfxPzDJ+7Fu0kXBoeTcnKXYN1pbX3M+Pdlntfw/I0TxJ1G2q7v5EwDmvuJp1GPHLKMlQtJ3HyI+O1kUne1IYNE5XXyIbo9lFt+pFqTjvv3XyPFJUoVYFWbnvSb8ira215KvUunj5c73FaU6Ta900lXLI43/CWSfiQ+4z44PJPbdLvZqhD4W5UqIRHGmlFd+SMMnMlfyDd7zXzorhj2ZJSa4fYNLItRjvbtkHmgu67izS24+PPuReGMsalz9GwzqeWbnipOvmUbtzr4i+kuOKB7XNbWuChY1F1Gd35F+NcunaRU5Rjkk5Lldi1yW5UviJWmjBFSuTpPtyGRRSVuvoZpuVN+SFDLvST70RRkTnJufuw8hQx47rur5LuJQ2y7rkqyJRl7t16/MrIePFLiMWinZPGnHZ25u+5c4qMLT7+pVLFKb27voUV+LyuPdb7NEvGik7j9AeFqNuPYr2zjFuUfkUTxajdkUUqtd7LfHnGS2yprh/Mj9n2yx1GuLsUk1u+YDyueelJ2r8uxGWFQh25ZOCkoxb55LsjXCauuSaMLjKK2+hLfVRaafbg0zxqT8RvlpKiM4Lc1xu8y6M8oSeR8+6uSyONRqS5SZd4dquPqVT/AGeRxhcgJbko32Y5Sjkkm1bKHCTnJvheSIXkTtK0yYmtkkpY6SplDxyldeRZG/ClL1LJZFtil8XnQVjUZc15Fyc5uNelsTnzJRiXKo4lH96SKKr28R4SJ5cjUty7UiE8ezG2+XZXCTyKvJEE5Tlu39xZE5uO1UiDcnLjlItU47Nzj3KItShNc2vQhv3Sak2pE5w927abEoW+9gTxvbNSvl8Fiyptpq1ZRCT8arsHGUOfUgulPnbwkKCTk4uXHqQxRUpU3w/NFihGMW+6boCGTFta4tebItS95vszTN7UkvMolJ7+YtxfYaFhSTd88BPEn/l+nKGpVJt+6ieOVTfFICr4JR4pmlbFCmuZlMoylkXku5dPFa3Rd15EohmTUuAirSvgeWPuQd9hLn4u4FuNJynGX3E4xUIvZ+JRd5E0+B+M+VVfIGiS8SUWnXPJDMnvajyTTco3xfoSfk+z9RozT92uOS6E1fcWTHvlFJ2l3JZFFRqKuPyKqrNGM+UqQopxe6TtVyiVNY3St9yKvu1XHYIbjKSqLtejKXHdC4N8eRphKMlVduR5MSpyhat3RVZIZZxTSfK8zRjzOcHCaTddyvJDatyXLJbLgpRdMIi4eHu3XXkRjc8lLtZoknkwpzXK7kcFQlfm+GNEZ4XKn2+ZRTjKpnQhJKUoyXCMup96fA0R3xSX1Fllfux8yucWpKL/ABBP52yolFtXGyUvcmiOF920Dy+9XDJQ73ycmqpEova77idu/Rig3ua7OiDRBpK3xZCTuTV8PsLclxLuQScroirITpJFylyzJvcJcd0XQnvpvuwNClCT570V57mk1xwCXHHexOduvQiq9mRK1zfoWQi5bE12XJfhaSXmieR41GmmvoExVGFZH6LsVZnFTk0/qWSknGMU63MzZIuM2nyvkBO1tV+ncr8n5ss4cVHvQlG5OvUqIzSdUq4K9sW6JTUo9+Ct3F8liINUuAXzLbjSYXutNGkxW2kxqVdnRKWJtuiEYfxEMNTYOU3zf4icWkSu1QQo5fkWb1L6lO1WDVAXvlUl94L3XfcrhNrkkpbpJkU1O+/Bda2pd/mZ5RvJadl2/ZFR8iNRYvdVtWV+/ubjdElkko3RbjcpS+Hgiq4xyN1J0vmShCUJXdsnkUnfukFKkvr3Cr/DayTcvmKONKG3unyV5srWSddrFCUtt+hA29jrsgW26fcWSS4b7huil9fMBOclF7UyONOcm3zRa5NRfFJhHbDE+KtlBvp8P3iO+CbcuGOMFGakrbZVkiub58wiOXKnJRiDwp02+BRUZpTmu3oSknOVLhJGtZXYVHHB7e79RTyW2uxWrXD4+Y1icufUy1CcJTx+75MhCDcWvNskrxyUU+JFtKKtctFMQwxm1KDd+hZii8N+JTbXFdyeHtLinRRllklcu1OiJfSSced3dknFbfVVdFFyUpeI+3kGOfPe0irq3HSk/Kibkmmlz5IpyuUG5Jd2RxqX+ZdeYwXOLXzZYktri+X2ZXiVyXP1Jxu3z52RoTUZZK20l6EFhbTm/JcE7qVrkJP3Hub97sImMdOUakyyOOFqvda+fcreSEMnupu/mLx/ftcPyNMLMqju4tv1sux91+Vii1Pa5R2t+QT24473bbfCZGoPeb54j5lWSde6lTSsjvnkk12Ue5CKk5+9fPcuFWafLLfXe01QPJLc4ydvyHp3HevKiWbZF0lU/XuEVPInJJy7cE1mUezsoeFtWmmJYpbkn3NYmt+KTnG/JlU0tqtX8hY5qGNpvz8hJ7simlZG0sc3PIo8/JFOXJeVpeRLDcM99+4tS4beO8nbCVfia8NX+JDLJ2mvhKZ5P2EYx4bXLJ6ZvZJNqUUvQYq6LuPzoShK55H5l2DZKDl2oWTJB36LyMiuKcdm63u/JGbe1lb5q+5fmztTUb2g4xk42+PMqHGEsuLmXLKfCmsm2dteTNaSUeFz5UQy2sijH7xpiqGRqDS7fMplvhJPd3LJpwdPlfIjKUZNJtpryKytxJ2nX1JSm7fCSXmGP9k/O67Eskd2OXq1wRUcklPbX3oEoY8dru1RnacIbn5kJZJrtVFwaILi06p82WyW5uN/CvQoxRuHvd3yaIvhSZFVtNqMb59SMY7W4vsWylGcVFLz7kJY3uqLukFqM4Rnj93hpkMicUo+Q/FpNMJSUXFy8/IqI3ti0vMIT2qmyM5tyrsl5A5uNXHj5hFraa5f0HDJ+7XPqVqW6W1q15BSg/i4IJqVv3vIlKnFyXcrU4x59eC+Mkm4pXaIqt54uKTX5l0MtZNq547FbUGq21Qofs5ScufNMC18JWuW+w80Wo2kuCjJncqb7Jhmcmu9jEVrNF8V28hp0t1N/Iqhucrq19C/4YpSRaiUMtq0kiU53JP08ii7b2/UHPlURdaeVLd6oTcpyXFUu5TLJVK+V3Jqbnw5ceSIurIKTtuSpcCycKk1uJzlxUY265MWSMlKTi78yz2q3HOKbXmTc6fDaSMUd7fb7yyE2+O6NYmr3+27SpepavdS4T+ZmacX7vYnvl4fq7IJxnL3oy5T7P0FcfDu6di3XiddyqMZPlvi+AizxLm3fDLJx3ryZVLbDiS7+hPFW6k+/YKNieKW77rMji0/vN22m75RCKUm/dtCUZ8SfP15LPCgpXf3EpYZOTrhEfVT8ioonKUZvknidzjfmyM4020FpO1aaKibknOn5cC8TZbS7kLtyfryJ15hV8ayRvgUciUqriiuEtr4JNxfFkGiGRc2Ti4yq1TK4OMkkuOCGR1TT4SI01ppvjyDcm+X8jNhyOVruyxp3x3fkZxVijabVWiE2qT8/NkXNL3fPzK027d8IYiybqS9PkV293ckt048csi2kmmuSsnKfNS7E5bZS7EYSjLy5I5J88IIMuJKq5+RU73ehPxH5g5LbfmaDhlSXPcMbU07XBVt92/mRUpLldganJXLh8EktrvyKll45RZiyXdgNxUpfIl4TSla48mTxNcyVEpySavtRnVxm280iD4fHc07K5XZjjihLuufUamK4vmPzE8clLk1R0y2oi41x3GriEHJd+Uy7HLjh0iDe6lVEZTinwRWqLpe9IalBeSd9yiCTxtvkFw6iwr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30" y="1940766"/>
            <a:ext cx="3030116" cy="404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35797" y="5980921"/>
            <a:ext cx="379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ქვედა ნაწილის შიდა სიგანე 2.80 მ</a:t>
            </a:r>
            <a:endParaRPr lang="en-US" dirty="0"/>
          </a:p>
        </p:txBody>
      </p:sp>
      <p:pic>
        <p:nvPicPr>
          <p:cNvPr id="10" name="Picture 2" descr="No descript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433" y="1308479"/>
            <a:ext cx="2262020" cy="282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8766170" y="4148374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6379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ქუთაისი 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1383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781" y="5075853"/>
            <a:ext cx="4239426" cy="16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903028" y="1624720"/>
            <a:ext cx="34989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endParaRPr lang="ka-GE" dirty="0" smtClean="0"/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</a:t>
            </a:r>
          </a:p>
          <a:p>
            <a:endParaRPr lang="ka-G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20350" r="24396" b="33718"/>
          <a:stretch/>
        </p:blipFill>
        <p:spPr>
          <a:xfrm>
            <a:off x="180024" y="1821550"/>
            <a:ext cx="3783316" cy="452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Tornike Vass\Desktop\Levidze\ქუთაისი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667" y="1821550"/>
            <a:ext cx="2939921" cy="462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82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5782" y="695931"/>
            <a:ext cx="9966037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IT-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 ძირითადი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მოთხოვნები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ფასმაჩვენებელი ობიექტებზე უნდა იმართებოდეს ცენტრალიზებულად, როგორც სათაო ოფისიდან, ისე სადგურიდან;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კავშირისთვის გამოყენებული უნდა იყოს ქსელი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გარდა გამონაკლისის შემთხვევებისა, რომელიც შეიძლება მოგვარდეს სხვა საშუალებით (შეთანხმდეს წინასწარ, მაგ. 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მართვის სისტემას უნდა გააჩნდეს ე.წ.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სოკარის სისტემასთან ინტეგრაციის მიზნით;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შესაძლებელი უნდა იყოს ვენდორის მხარდაჭერა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-ს გამოყენებისას წარმოშობილი ხარვეზების შემთხვევაში.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334100"/>
            <a:ext cx="9583738" cy="461683"/>
          </a:xfrm>
        </p:spPr>
        <p:txBody>
          <a:bodyPr/>
          <a:lstStyle/>
          <a:p>
            <a:r>
              <a:rPr lang="ka-GE" sz="2800" dirty="0" smtClean="0"/>
              <a:t>რეაბილიტაცია უტარდება შემდეგ ავტო გასამართ სადგურებს:</a:t>
            </a: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366983"/>
            <a:ext cx="1086196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ასტრა</a:t>
            </a:r>
            <a:r>
              <a:rPr lang="en-US" sz="2400" dirty="0" smtClean="0"/>
              <a:t>                    </a:t>
            </a:r>
            <a:r>
              <a:rPr lang="ka-GE" sz="1200" dirty="0"/>
              <a:t>ქ. თბილისი, დავით აღმაშენებელის ხეივანი, </a:t>
            </a:r>
            <a:r>
              <a:rPr lang="en-US" sz="1200" dirty="0"/>
              <a:t>N 111 </a:t>
            </a:r>
            <a:r>
              <a:rPr lang="ka-GE" sz="1200" dirty="0" smtClean="0"/>
              <a:t>(ს/კ 01.13.01.009.056)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აღმაშენებელი . </a:t>
            </a:r>
            <a:r>
              <a:rPr lang="en-US" sz="2400" dirty="0" smtClean="0"/>
              <a:t>     </a:t>
            </a:r>
            <a:r>
              <a:rPr lang="ka-GE" sz="1200" dirty="0" smtClean="0"/>
              <a:t>ქ .თბილისი</a:t>
            </a:r>
            <a:r>
              <a:rPr lang="ka-GE" sz="1200" dirty="0"/>
              <a:t>, </a:t>
            </a:r>
            <a:r>
              <a:rPr lang="ka-GE" sz="1200" dirty="0" smtClean="0"/>
              <a:t>აღმაშენებლის ხეივანი </a:t>
            </a:r>
            <a:r>
              <a:rPr lang="en-US" sz="1200" dirty="0" smtClean="0"/>
              <a:t>N </a:t>
            </a:r>
            <a:r>
              <a:rPr lang="ka-GE" sz="1200" dirty="0" smtClean="0"/>
              <a:t>31    (ს/კ 01.13.01.022.154)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ქავთარაძე               </a:t>
            </a:r>
            <a:r>
              <a:rPr lang="ka-GE" sz="1200" dirty="0" smtClean="0"/>
              <a:t>ქ. </a:t>
            </a:r>
            <a:r>
              <a:rPr lang="ka-GE" sz="1200" dirty="0"/>
              <a:t>თბილისი, </a:t>
            </a:r>
            <a:r>
              <a:rPr lang="ka-GE" sz="1200" dirty="0" smtClean="0"/>
              <a:t>პეტრე ქავთარაძის ქ. </a:t>
            </a:r>
            <a:r>
              <a:rPr lang="en-US" sz="1200" dirty="0" smtClean="0"/>
              <a:t>N 54   (</a:t>
            </a:r>
            <a:r>
              <a:rPr lang="ka-GE" sz="1200" dirty="0" smtClean="0"/>
              <a:t>ს/კ 01.14.04.029.049)</a:t>
            </a:r>
            <a:r>
              <a:rPr lang="en-US" sz="1200" dirty="0" smtClean="0"/>
              <a:t> </a:t>
            </a:r>
            <a:endParaRPr lang="ka-GE" sz="1200" dirty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ლილო                  </a:t>
            </a:r>
            <a:r>
              <a:rPr lang="ka-GE" sz="1200" dirty="0" smtClean="0"/>
              <a:t>           ქ. თბილისი , კახეთის გზატკეცილი. ნავთოვბბაზასა და მშენებარე ქარხანას შორის (ს/კ 01.19.14.005.003)</a:t>
            </a:r>
            <a:r>
              <a:rPr lang="en-US" sz="12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ყაზბეგი               </a:t>
            </a:r>
            <a:r>
              <a:rPr lang="ka-GE" sz="1200" dirty="0" smtClean="0"/>
              <a:t>              დაბა სტეფანჭმინდა   (ს/კ 74.01.11.056)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ბორჯომი                  </a:t>
            </a:r>
            <a:r>
              <a:rPr lang="ka-GE" sz="1200" dirty="0" smtClean="0"/>
              <a:t>ქ. ბორჯომი . დავით აღმაშენებლის ქ.     (ს/კ  64.23.02.016)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მაკდონალდი </a:t>
            </a:r>
            <a:r>
              <a:rPr lang="ka-GE" sz="1200" dirty="0" smtClean="0"/>
              <a:t>                      ქ. ბათუმი .   შერიფ ხიმშიაშვილის  ქ.</a:t>
            </a:r>
            <a:r>
              <a:rPr lang="en-US" sz="1200" dirty="0" smtClean="0"/>
              <a:t> N  1</a:t>
            </a:r>
            <a:r>
              <a:rPr lang="ka-GE" sz="1200" dirty="0" smtClean="0"/>
              <a:t>ა    (ს/კ 05.24.02.021)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ბელიაშვილი 1       </a:t>
            </a:r>
            <a:r>
              <a:rPr lang="ka-GE" sz="1200" dirty="0" smtClean="0"/>
              <a:t>ქ</a:t>
            </a:r>
            <a:r>
              <a:rPr lang="ka-GE" sz="1200" dirty="0"/>
              <a:t>. თბილისი , </a:t>
            </a:r>
            <a:r>
              <a:rPr lang="ka-GE" sz="1200" dirty="0" smtClean="0"/>
              <a:t>ბელიაშვილის ქუჩა </a:t>
            </a:r>
            <a:r>
              <a:rPr lang="en-US" sz="1200" dirty="0" smtClean="0"/>
              <a:t>N183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ურბნისი                  </a:t>
            </a:r>
            <a:r>
              <a:rPr lang="ka-GE" sz="1200" dirty="0"/>
              <a:t>ქარელის </a:t>
            </a:r>
            <a:r>
              <a:rPr lang="ka-GE" sz="1200" dirty="0" smtClean="0"/>
              <a:t>რაიონი.  სოფ ურბნისი   (ს/კ 68.16.45.000.054)ბა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ქუთაისი 1               </a:t>
            </a:r>
            <a:r>
              <a:rPr lang="ka-GE" sz="1200" dirty="0"/>
              <a:t>ქ.ქუთაისი. შოთა პირველი</a:t>
            </a:r>
          </a:p>
          <a:p>
            <a:endParaRPr lang="ka-GE" sz="1200" dirty="0" smtClean="0"/>
          </a:p>
        </p:txBody>
      </p:sp>
    </p:spTree>
    <p:extLst>
      <p:ext uri="{BB962C8B-B14F-4D97-AF65-F5344CB8AC3E}">
        <p14:creationId xmlns:p14="http://schemas.microsoft.com/office/powerpoint/2010/main" val="353448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8224" r="54431" b="41971"/>
          <a:stretch/>
        </p:blipFill>
        <p:spPr>
          <a:xfrm>
            <a:off x="306630" y="1363693"/>
            <a:ext cx="2454757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383673" y="902028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749" y="714653"/>
            <a:ext cx="38956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შემდგომ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" b="5715"/>
          <a:stretch/>
        </p:blipFill>
        <p:spPr>
          <a:xfrm>
            <a:off x="6072397" y="1423894"/>
            <a:ext cx="2626971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98635" y="48696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 smtClean="0"/>
              <a:t>რეაბილიტაცია ტარდება მხოლოდ ცალ მხარეზე.</a:t>
            </a:r>
          </a:p>
          <a:p>
            <a:endParaRPr lang="ka-GE" dirty="0"/>
          </a:p>
          <a:p>
            <a:r>
              <a:rPr lang="ka-GE" dirty="0" smtClean="0"/>
              <a:t>მეორე მხარეს ყველაფერი რჩება. ტაბლოების ნაცვლად ჩაჯდება ყრუ თეთრი მასალა. ქვემოთ დაეკვრება ენერჯის სტიკერი. სოკარის საფირმო ლოგოები იცვლება.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2" t="20371" r="12871" b="45980"/>
          <a:stretch/>
        </p:blipFill>
        <p:spPr>
          <a:xfrm>
            <a:off x="3132086" y="1416564"/>
            <a:ext cx="2157109" cy="320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4155707" y="26697"/>
            <a:ext cx="2247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ასტრა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t="1347" r="28225"/>
          <a:stretch/>
        </p:blipFill>
        <p:spPr>
          <a:xfrm>
            <a:off x="8965198" y="1420229"/>
            <a:ext cx="1913371" cy="3199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4726276"/>
            <a:ext cx="5048539" cy="202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აღმაშენებელი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2926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8" y="2015412"/>
            <a:ext cx="3035312" cy="4563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587413" y="747765"/>
            <a:ext cx="4954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ენერჯი ქარდი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ენერჯი ქარდის ვიზუალი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</a:t>
            </a:r>
            <a:endParaRPr lang="ka-G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57" y="1369776"/>
            <a:ext cx="2061288" cy="30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12" name="Picture 2" descr="No descript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50" y="2015413"/>
            <a:ext cx="2935142" cy="460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9219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ქავთარაძე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1383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37" t="25056" r="16418" b="27530"/>
          <a:stretch/>
        </p:blipFill>
        <p:spPr>
          <a:xfrm>
            <a:off x="180024" y="1821550"/>
            <a:ext cx="3803384" cy="452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t="19138" r="8882" b="18358"/>
          <a:stretch/>
        </p:blipFill>
        <p:spPr bwMode="auto">
          <a:xfrm>
            <a:off x="4114800" y="1821550"/>
            <a:ext cx="3567854" cy="4523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81" y="5075853"/>
            <a:ext cx="4239426" cy="16733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903028" y="1624720"/>
            <a:ext cx="3498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endParaRPr lang="ka-GE" dirty="0" smtClean="0"/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r>
              <a:rPr lang="ka-GE" dirty="0" smtClean="0"/>
              <a:t>ნანო</a:t>
            </a:r>
          </a:p>
          <a:p>
            <a:r>
              <a:rPr lang="ka-GE" dirty="0" smtClean="0"/>
              <a:t>პრემიუმი</a:t>
            </a:r>
          </a:p>
          <a:p>
            <a:r>
              <a:rPr lang="ka-GE" dirty="0" smtClean="0"/>
              <a:t>ევრო 5 რეგულარი</a:t>
            </a:r>
          </a:p>
          <a:p>
            <a:r>
              <a:rPr lang="ka-GE" dirty="0" smtClean="0"/>
              <a:t>ევრო 5 დიზელი</a:t>
            </a:r>
          </a:p>
          <a:p>
            <a:r>
              <a:rPr lang="ka-GE" dirty="0" smtClean="0"/>
              <a:t>ევრო 5 დიზელი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91800" y="6282690"/>
            <a:ext cx="1139190" cy="1257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29781" y="6408420"/>
            <a:ext cx="3760239" cy="121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29781" y="6530340"/>
            <a:ext cx="857019" cy="1600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ლილო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1383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37" y="2034073"/>
            <a:ext cx="3069730" cy="461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Tornike Vass\Desktop\Levidze\იაკო\ლილო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84" y="2034072"/>
            <a:ext cx="3066210" cy="461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2" y="4794718"/>
            <a:ext cx="4951693" cy="195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43191" y="1147239"/>
            <a:ext cx="3498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r>
              <a:rPr lang="ka-GE" dirty="0" smtClean="0"/>
              <a:t>ნანო</a:t>
            </a:r>
          </a:p>
          <a:p>
            <a:r>
              <a:rPr lang="ka-GE" dirty="0" smtClean="0"/>
              <a:t>პრემიუმი</a:t>
            </a:r>
          </a:p>
          <a:p>
            <a:r>
              <a:rPr lang="ka-GE" dirty="0" smtClean="0"/>
              <a:t>ევრო 5 რეგულარი</a:t>
            </a:r>
          </a:p>
          <a:p>
            <a:r>
              <a:rPr lang="ka-GE" dirty="0" smtClean="0"/>
              <a:t>ევრო 5 დიზელი</a:t>
            </a:r>
          </a:p>
          <a:p>
            <a:r>
              <a:rPr lang="ka-GE" dirty="0" smtClean="0"/>
              <a:t>ევრო 5 დიზელი</a:t>
            </a:r>
          </a:p>
          <a:p>
            <a:r>
              <a:rPr lang="ka-GE" dirty="0" smtClean="0"/>
              <a:t>ენერჯი ქარდი</a:t>
            </a:r>
          </a:p>
          <a:p>
            <a:r>
              <a:rPr lang="ka-GE" dirty="0" smtClean="0"/>
              <a:t>ენერჯი ქარდის ვიზუალი</a:t>
            </a:r>
          </a:p>
          <a:p>
            <a:r>
              <a:rPr lang="ka-GE" dirty="0" smtClean="0"/>
              <a:t>აიკონები</a:t>
            </a:r>
          </a:p>
        </p:txBody>
      </p:sp>
    </p:spTree>
    <p:extLst>
      <p:ext uri="{BB962C8B-B14F-4D97-AF65-F5344CB8AC3E}">
        <p14:creationId xmlns:p14="http://schemas.microsoft.com/office/powerpoint/2010/main" val="213217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ყაზბეგი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1383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488" b="20992"/>
          <a:stretch/>
        </p:blipFill>
        <p:spPr>
          <a:xfrm>
            <a:off x="216203" y="2118049"/>
            <a:ext cx="3225769" cy="4154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894908"/>
            <a:ext cx="4675909" cy="18560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98086" y="1624150"/>
            <a:ext cx="3204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 smtClean="0"/>
              <a:t>ორმხრივი</a:t>
            </a:r>
            <a:endParaRPr lang="en-US" sz="1600" dirty="0" smtClean="0"/>
          </a:p>
          <a:p>
            <a:r>
              <a:rPr lang="ka-GE" sz="1600" dirty="0" smtClean="0"/>
              <a:t>სოკარის მოცულობითი ლოგო, სისქე - </a:t>
            </a:r>
            <a:r>
              <a:rPr lang="en-US" sz="1600" dirty="0" smtClean="0"/>
              <a:t>8</a:t>
            </a:r>
            <a:r>
              <a:rPr lang="ka-GE" sz="1600" dirty="0" smtClean="0"/>
              <a:t> სმ</a:t>
            </a:r>
            <a:endParaRPr lang="en-US" sz="1600" dirty="0"/>
          </a:p>
          <a:p>
            <a:r>
              <a:rPr lang="ka-GE" sz="1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5 რეგულარი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5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5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ენერჯი ქარდის ვიზუალი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აიკონები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AS24</a:t>
            </a:r>
            <a:endParaRPr lang="ka-GE" sz="1600" dirty="0" smtClean="0"/>
          </a:p>
        </p:txBody>
      </p:sp>
      <p:pic>
        <p:nvPicPr>
          <p:cNvPr id="2050" name="Picture 2" descr="N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54" y="2118049"/>
            <a:ext cx="2635133" cy="4154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737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572" y="18213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a-GE" dirty="0" smtClean="0"/>
              <a:t>აგს ბორჯომი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1" y="1901122"/>
            <a:ext cx="3072011" cy="426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3563" y="882395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894908"/>
            <a:ext cx="4675909" cy="18560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43191" y="1147239"/>
            <a:ext cx="3498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r>
              <a:rPr lang="ka-GE" dirty="0" smtClean="0"/>
              <a:t>ნანო</a:t>
            </a:r>
          </a:p>
          <a:p>
            <a:r>
              <a:rPr lang="ka-GE" dirty="0" smtClean="0"/>
              <a:t>პრემიუმი</a:t>
            </a:r>
          </a:p>
          <a:p>
            <a:r>
              <a:rPr lang="ka-GE" dirty="0" smtClean="0"/>
              <a:t>ევრო 5 რეგულარი</a:t>
            </a:r>
          </a:p>
          <a:p>
            <a:r>
              <a:rPr lang="ka-GE" dirty="0" smtClean="0"/>
              <a:t>ევრო 5 დიზელი</a:t>
            </a:r>
          </a:p>
          <a:p>
            <a:r>
              <a:rPr lang="ka-GE" dirty="0" smtClean="0"/>
              <a:t>ევრო 5 დიზელი</a:t>
            </a:r>
          </a:p>
          <a:p>
            <a:r>
              <a:rPr lang="ka-GE" dirty="0" smtClean="0"/>
              <a:t>ენერჯი ქარდი</a:t>
            </a:r>
          </a:p>
          <a:p>
            <a:r>
              <a:rPr lang="ka-GE" dirty="0" smtClean="0"/>
              <a:t>ენერჯი ქარდის ვიზუალი</a:t>
            </a:r>
          </a:p>
          <a:p>
            <a:r>
              <a:rPr lang="ka-GE" dirty="0" smtClean="0"/>
              <a:t>აიკონები</a:t>
            </a:r>
          </a:p>
        </p:txBody>
      </p:sp>
      <p:pic>
        <p:nvPicPr>
          <p:cNvPr id="10" name="Picture 2" descr="N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99" y="1890325"/>
            <a:ext cx="2725944" cy="427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9275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27" y="162317"/>
            <a:ext cx="9404723" cy="1400530"/>
          </a:xfrm>
        </p:spPr>
        <p:txBody>
          <a:bodyPr/>
          <a:lstStyle/>
          <a:p>
            <a:r>
              <a:rPr lang="ka-GE" dirty="0" smtClean="0"/>
              <a:t>აგს მაკდონალდსი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25" y="1802231"/>
            <a:ext cx="2424143" cy="499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0" y="1802232"/>
            <a:ext cx="2418835" cy="4975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2926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562" y="4404049"/>
            <a:ext cx="5912548" cy="2346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8751" y="484766"/>
            <a:ext cx="4010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სამმხრივი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 მარტის ლოგო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ბასკინ რობინსის ლოგო</a:t>
            </a:r>
          </a:p>
        </p:txBody>
      </p:sp>
    </p:spTree>
    <p:extLst>
      <p:ext uri="{BB962C8B-B14F-4D97-AF65-F5344CB8AC3E}">
        <p14:creationId xmlns:p14="http://schemas.microsoft.com/office/powerpoint/2010/main" val="2002711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A1B36F4200EF4C97B4937A57A8FBD6" ma:contentTypeVersion="0" ma:contentTypeDescription="Создание документа." ma:contentTypeScope="" ma:versionID="3d0c4e7298b54b17aa6abd52ec012b9a">
  <xsd:schema xmlns:xsd="http://www.w3.org/2001/XMLSchema" xmlns:xs="http://www.w3.org/2001/XMLSchema" xmlns:p="http://schemas.microsoft.com/office/2006/metadata/properties" xmlns:ns2="a5444ea2-90b0-4ece-a612-f39e0dd9a22f" targetNamespace="http://schemas.microsoft.com/office/2006/metadata/properties" ma:root="true" ma:fieldsID="6851a3ce0b12ec4b385af7451be0fe06" ns2:_="">
    <xsd:import namespace="a5444ea2-90b0-4ece-a612-f39e0dd9a22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44ea2-90b0-4ece-a612-f39e0dd9a2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444ea2-90b0-4ece-a612-f39e0dd9a22f">VVDU5HPDTQC2-89-205453</_dlc_DocId>
    <_dlc_DocIdUrl xmlns="a5444ea2-90b0-4ece-a612-f39e0dd9a22f">
      <Url>https://docflow.socar.ge/dms/requests/_layouts/15/DocIdRedir.aspx?ID=VVDU5HPDTQC2-89-205453</Url>
      <Description>VVDU5HPDTQC2-89-205453</Description>
    </_dlc_DocIdUrl>
  </documentManagement>
</p:properties>
</file>

<file path=customXml/itemProps1.xml><?xml version="1.0" encoding="utf-8"?>
<ds:datastoreItem xmlns:ds="http://schemas.openxmlformats.org/officeDocument/2006/customXml" ds:itemID="{37B31BC0-7074-4FBC-BA08-65BFFF4B0AB5}"/>
</file>

<file path=customXml/itemProps2.xml><?xml version="1.0" encoding="utf-8"?>
<ds:datastoreItem xmlns:ds="http://schemas.openxmlformats.org/officeDocument/2006/customXml" ds:itemID="{87F926F6-076C-40E8-B9D0-8E249B98DFB4}"/>
</file>

<file path=customXml/itemProps3.xml><?xml version="1.0" encoding="utf-8"?>
<ds:datastoreItem xmlns:ds="http://schemas.openxmlformats.org/officeDocument/2006/customXml" ds:itemID="{14A0E18E-30A3-48AE-8153-D1E304F41F81}"/>
</file>

<file path=customXml/itemProps4.xml><?xml version="1.0" encoding="utf-8"?>
<ds:datastoreItem xmlns:ds="http://schemas.openxmlformats.org/officeDocument/2006/customXml" ds:itemID="{7BA49AC6-D247-4DB4-901A-AD4E9219A55A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3022</TotalTime>
  <Words>444</Words>
  <Application>Microsoft Office PowerPoint</Application>
  <PresentationFormat>Widescreen</PresentationFormat>
  <Paragraphs>155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Sylfaen</vt:lpstr>
      <vt:lpstr>Times New Roman</vt:lpstr>
      <vt:lpstr>Wingdings 3</vt:lpstr>
      <vt:lpstr>Ion</vt:lpstr>
      <vt:lpstr>PowerPoint Presentation</vt:lpstr>
      <vt:lpstr>რეაბილიტაცია უტარდება შემდეგ ავტო გასამართ სადგურებს:    </vt:lpstr>
      <vt:lpstr>PowerPoint Presentation</vt:lpstr>
      <vt:lpstr>აგს აღმაშენებელი</vt:lpstr>
      <vt:lpstr>აგს ქავთარაძე</vt:lpstr>
      <vt:lpstr>აგს ლილო</vt:lpstr>
      <vt:lpstr>აგს ყაზბეგი</vt:lpstr>
      <vt:lpstr>PowerPoint Presentation</vt:lpstr>
      <vt:lpstr>აგს მაკდონალდსი</vt:lpstr>
      <vt:lpstr>PowerPoint Presentation</vt:lpstr>
      <vt:lpstr>აგს ურბნისი</vt:lpstr>
      <vt:lpstr>აგს ქუთაისი 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Natia Kechkhuashvili</dc:creator>
  <cp:lastModifiedBy>Giorgi Levidze</cp:lastModifiedBy>
  <cp:revision>75</cp:revision>
  <dcterms:created xsi:type="dcterms:W3CDTF">2022-06-06T10:12:59Z</dcterms:created>
  <dcterms:modified xsi:type="dcterms:W3CDTF">2023-04-06T08:58:17Z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0x0101005AA1B36F4200EF4C97B4937A57A8FBD6</vt:lpwstr>
  </property>
  <property fmtid="{D5CDD505-2E9C-101B-9397-08002B2CF9AE}" pid="3" name="_dlc_DocIdItemGuid">
    <vt:lpwstr>2a281f84-ba3a-44de-8521-19bc2947e2be</vt:lpwstr>
  </property>
</Properties>
</file>