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0" r:id="rId3"/>
    <p:sldId id="271" r:id="rId4"/>
    <p:sldId id="272" r:id="rId5"/>
    <p:sldId id="273" r:id="rId6"/>
    <p:sldId id="262" r:id="rId7"/>
    <p:sldId id="275" r:id="rId8"/>
    <p:sldId id="276" r:id="rId9"/>
    <p:sldId id="279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" id="{422C3D8E-8968-404D-A879-5F300CCDE7B9}">
          <p14:sldIdLst>
            <p14:sldId id="257"/>
            <p14:sldId id="270"/>
            <p14:sldId id="271"/>
            <p14:sldId id="272"/>
            <p14:sldId id="273"/>
            <p14:sldId id="262"/>
            <p14:sldId id="275"/>
            <p14:sldId id="276"/>
            <p14:sldId id="279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B19346-0C48-434C-B412-ABF73937507A}" v="6" dt="2023-12-04T11:00:59.7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249" autoAdjust="0"/>
  </p:normalViewPr>
  <p:slideViewPr>
    <p:cSldViewPr snapToGrid="0">
      <p:cViewPr varScale="1">
        <p:scale>
          <a:sx n="81" d="100"/>
          <a:sy n="81" d="100"/>
        </p:scale>
        <p:origin x="749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Kalantarova" userId="cd58f55b-857b-4e57-8659-a3c65b5969e6" providerId="ADAL" clId="{C9B19346-0C48-434C-B412-ABF73937507A}"/>
    <pc:docChg chg="undo custSel delSld modSld modSection">
      <pc:chgData name="Diana Kalantarova" userId="cd58f55b-857b-4e57-8659-a3c65b5969e6" providerId="ADAL" clId="{C9B19346-0C48-434C-B412-ABF73937507A}" dt="2023-12-04T11:01:05.377" v="526" actId="20577"/>
      <pc:docMkLst>
        <pc:docMk/>
      </pc:docMkLst>
      <pc:sldChg chg="delSp mod">
        <pc:chgData name="Diana Kalantarova" userId="cd58f55b-857b-4e57-8659-a3c65b5969e6" providerId="ADAL" clId="{C9B19346-0C48-434C-B412-ABF73937507A}" dt="2023-12-04T10:51:08.787" v="1" actId="478"/>
        <pc:sldMkLst>
          <pc:docMk/>
          <pc:sldMk cId="2394728344" sldId="257"/>
        </pc:sldMkLst>
        <pc:spChg chg="del">
          <ac:chgData name="Diana Kalantarova" userId="cd58f55b-857b-4e57-8659-a3c65b5969e6" providerId="ADAL" clId="{C9B19346-0C48-434C-B412-ABF73937507A}" dt="2023-12-04T10:51:08.787" v="1" actId="478"/>
          <ac:spMkLst>
            <pc:docMk/>
            <pc:sldMk cId="2394728344" sldId="257"/>
            <ac:spMk id="7" creationId="{57F3C62B-23D3-B203-CF00-CE87C446BAC0}"/>
          </ac:spMkLst>
        </pc:spChg>
      </pc:sldChg>
      <pc:sldChg chg="delSp modSp mod">
        <pc:chgData name="Diana Kalantarova" userId="cd58f55b-857b-4e57-8659-a3c65b5969e6" providerId="ADAL" clId="{C9B19346-0C48-434C-B412-ABF73937507A}" dt="2023-12-04T10:51:35.414" v="3" actId="478"/>
        <pc:sldMkLst>
          <pc:docMk/>
          <pc:sldMk cId="3206902471" sldId="270"/>
        </pc:sldMkLst>
        <pc:spChg chg="del mod">
          <ac:chgData name="Diana Kalantarova" userId="cd58f55b-857b-4e57-8659-a3c65b5969e6" providerId="ADAL" clId="{C9B19346-0C48-434C-B412-ABF73937507A}" dt="2023-12-04T10:51:35.414" v="3" actId="478"/>
          <ac:spMkLst>
            <pc:docMk/>
            <pc:sldMk cId="3206902471" sldId="270"/>
            <ac:spMk id="14" creationId="{46A1A7C3-B9BA-30A9-638B-9ADA803548B9}"/>
          </ac:spMkLst>
        </pc:spChg>
      </pc:sldChg>
      <pc:sldChg chg="modSp mod">
        <pc:chgData name="Diana Kalantarova" userId="cd58f55b-857b-4e57-8659-a3c65b5969e6" providerId="ADAL" clId="{C9B19346-0C48-434C-B412-ABF73937507A}" dt="2023-12-04T10:51:47.137" v="6" actId="6549"/>
        <pc:sldMkLst>
          <pc:docMk/>
          <pc:sldMk cId="2360189260" sldId="271"/>
        </pc:sldMkLst>
        <pc:spChg chg="mod">
          <ac:chgData name="Diana Kalantarova" userId="cd58f55b-857b-4e57-8659-a3c65b5969e6" providerId="ADAL" clId="{C9B19346-0C48-434C-B412-ABF73937507A}" dt="2023-12-04T10:51:47.137" v="6" actId="6549"/>
          <ac:spMkLst>
            <pc:docMk/>
            <pc:sldMk cId="2360189260" sldId="271"/>
            <ac:spMk id="13" creationId="{B3AA74DD-2801-B8AB-66D9-67584E5BC66A}"/>
          </ac:spMkLst>
        </pc:spChg>
      </pc:sldChg>
      <pc:sldChg chg="delSp modSp mod">
        <pc:chgData name="Diana Kalantarova" userId="cd58f55b-857b-4e57-8659-a3c65b5969e6" providerId="ADAL" clId="{C9B19346-0C48-434C-B412-ABF73937507A}" dt="2023-12-04T10:52:02.731" v="8" actId="14100"/>
        <pc:sldMkLst>
          <pc:docMk/>
          <pc:sldMk cId="4119104392" sldId="272"/>
        </pc:sldMkLst>
        <pc:spChg chg="del">
          <ac:chgData name="Diana Kalantarova" userId="cd58f55b-857b-4e57-8659-a3c65b5969e6" providerId="ADAL" clId="{C9B19346-0C48-434C-B412-ABF73937507A}" dt="2023-12-04T10:51:54.337" v="7" actId="478"/>
          <ac:spMkLst>
            <pc:docMk/>
            <pc:sldMk cId="4119104392" sldId="272"/>
            <ac:spMk id="4" creationId="{4167B70B-A11B-C746-2BC0-6A52FFCDED2D}"/>
          </ac:spMkLst>
        </pc:spChg>
        <pc:picChg chg="mod">
          <ac:chgData name="Diana Kalantarova" userId="cd58f55b-857b-4e57-8659-a3c65b5969e6" providerId="ADAL" clId="{C9B19346-0C48-434C-B412-ABF73937507A}" dt="2023-12-04T10:52:02.731" v="8" actId="14100"/>
          <ac:picMkLst>
            <pc:docMk/>
            <pc:sldMk cId="4119104392" sldId="272"/>
            <ac:picMk id="3" creationId="{7CE67311-1932-170B-90FC-EE01AC88A306}"/>
          </ac:picMkLst>
        </pc:picChg>
      </pc:sldChg>
      <pc:sldChg chg="del">
        <pc:chgData name="Diana Kalantarova" userId="cd58f55b-857b-4e57-8659-a3c65b5969e6" providerId="ADAL" clId="{C9B19346-0C48-434C-B412-ABF73937507A}" dt="2023-12-04T10:50:51.725" v="0" actId="2696"/>
        <pc:sldMkLst>
          <pc:docMk/>
          <pc:sldMk cId="2294402434" sldId="277"/>
        </pc:sldMkLst>
      </pc:sldChg>
      <pc:sldChg chg="delSp del mod">
        <pc:chgData name="Diana Kalantarova" userId="cd58f55b-857b-4e57-8659-a3c65b5969e6" providerId="ADAL" clId="{C9B19346-0C48-434C-B412-ABF73937507A}" dt="2023-12-04T10:52:20.680" v="11" actId="2696"/>
        <pc:sldMkLst>
          <pc:docMk/>
          <pc:sldMk cId="2649378822" sldId="278"/>
        </pc:sldMkLst>
        <pc:spChg chg="del">
          <ac:chgData name="Diana Kalantarova" userId="cd58f55b-857b-4e57-8659-a3c65b5969e6" providerId="ADAL" clId="{C9B19346-0C48-434C-B412-ABF73937507A}" dt="2023-12-04T10:52:14.236" v="9" actId="478"/>
          <ac:spMkLst>
            <pc:docMk/>
            <pc:sldMk cId="2649378822" sldId="278"/>
            <ac:spMk id="5" creationId="{FC8FFE78-80C6-6037-4C19-45C358D3F3E0}"/>
          </ac:spMkLst>
        </pc:spChg>
        <pc:graphicFrameChg chg="del">
          <ac:chgData name="Diana Kalantarova" userId="cd58f55b-857b-4e57-8659-a3c65b5969e6" providerId="ADAL" clId="{C9B19346-0C48-434C-B412-ABF73937507A}" dt="2023-12-04T10:52:16.867" v="10" actId="478"/>
          <ac:graphicFrameMkLst>
            <pc:docMk/>
            <pc:sldMk cId="2649378822" sldId="278"/>
            <ac:graphicFrameMk id="4" creationId="{AB8E7286-DE17-3569-A565-66BF6A043E88}"/>
          </ac:graphicFrameMkLst>
        </pc:graphicFrameChg>
      </pc:sldChg>
      <pc:sldChg chg="addSp modSp mod">
        <pc:chgData name="Diana Kalantarova" userId="cd58f55b-857b-4e57-8659-a3c65b5969e6" providerId="ADAL" clId="{C9B19346-0C48-434C-B412-ABF73937507A}" dt="2023-12-04T11:01:05.377" v="526" actId="20577"/>
        <pc:sldMkLst>
          <pc:docMk/>
          <pc:sldMk cId="4144301733" sldId="279"/>
        </pc:sldMkLst>
        <pc:spChg chg="add mod">
          <ac:chgData name="Diana Kalantarova" userId="cd58f55b-857b-4e57-8659-a3c65b5969e6" providerId="ADAL" clId="{C9B19346-0C48-434C-B412-ABF73937507A}" dt="2023-12-04T10:53:39.247" v="127" actId="14100"/>
          <ac:spMkLst>
            <pc:docMk/>
            <pc:sldMk cId="4144301733" sldId="279"/>
            <ac:spMk id="4" creationId="{3E625BF4-9560-8894-6C9F-070B0E2B1CD3}"/>
          </ac:spMkLst>
        </pc:spChg>
        <pc:spChg chg="add mod">
          <ac:chgData name="Diana Kalantarova" userId="cd58f55b-857b-4e57-8659-a3c65b5969e6" providerId="ADAL" clId="{C9B19346-0C48-434C-B412-ABF73937507A}" dt="2023-12-04T10:57:55.651" v="449" actId="20577"/>
          <ac:spMkLst>
            <pc:docMk/>
            <pc:sldMk cId="4144301733" sldId="279"/>
            <ac:spMk id="6" creationId="{A0BB5901-9125-DCC8-C638-44793D8D9202}"/>
          </ac:spMkLst>
        </pc:spChg>
        <pc:spChg chg="add mod">
          <ac:chgData name="Diana Kalantarova" userId="cd58f55b-857b-4e57-8659-a3c65b5969e6" providerId="ADAL" clId="{C9B19346-0C48-434C-B412-ABF73937507A}" dt="2023-12-04T11:00:18.491" v="488" actId="1076"/>
          <ac:spMkLst>
            <pc:docMk/>
            <pc:sldMk cId="4144301733" sldId="279"/>
            <ac:spMk id="18" creationId="{ECAB2D08-C69C-4481-9483-2029AA8BD0A0}"/>
          </ac:spMkLst>
        </pc:spChg>
        <pc:spChg chg="add mod">
          <ac:chgData name="Diana Kalantarova" userId="cd58f55b-857b-4e57-8659-a3c65b5969e6" providerId="ADAL" clId="{C9B19346-0C48-434C-B412-ABF73937507A}" dt="2023-12-04T11:00:31.178" v="502" actId="14100"/>
          <ac:spMkLst>
            <pc:docMk/>
            <pc:sldMk cId="4144301733" sldId="279"/>
            <ac:spMk id="19" creationId="{3520AC9F-82B4-C945-0DFE-040C80D0B1ED}"/>
          </ac:spMkLst>
        </pc:spChg>
        <pc:spChg chg="add mod">
          <ac:chgData name="Diana Kalantarova" userId="cd58f55b-857b-4e57-8659-a3c65b5969e6" providerId="ADAL" clId="{C9B19346-0C48-434C-B412-ABF73937507A}" dt="2023-12-04T11:00:42.393" v="510" actId="20577"/>
          <ac:spMkLst>
            <pc:docMk/>
            <pc:sldMk cId="4144301733" sldId="279"/>
            <ac:spMk id="20" creationId="{0511CFA0-7777-8F4C-A7BD-ECD199FF7C39}"/>
          </ac:spMkLst>
        </pc:spChg>
        <pc:spChg chg="add mod">
          <ac:chgData name="Diana Kalantarova" userId="cd58f55b-857b-4e57-8659-a3c65b5969e6" providerId="ADAL" clId="{C9B19346-0C48-434C-B412-ABF73937507A}" dt="2023-12-04T11:00:55.023" v="519" actId="20577"/>
          <ac:spMkLst>
            <pc:docMk/>
            <pc:sldMk cId="4144301733" sldId="279"/>
            <ac:spMk id="21" creationId="{B2F06001-283E-AE4A-D0B9-D3D389064C50}"/>
          </ac:spMkLst>
        </pc:spChg>
        <pc:spChg chg="add mod">
          <ac:chgData name="Diana Kalantarova" userId="cd58f55b-857b-4e57-8659-a3c65b5969e6" providerId="ADAL" clId="{C9B19346-0C48-434C-B412-ABF73937507A}" dt="2023-12-04T11:01:05.377" v="526" actId="20577"/>
          <ac:spMkLst>
            <pc:docMk/>
            <pc:sldMk cId="4144301733" sldId="279"/>
            <ac:spMk id="22" creationId="{D19A6C31-CA72-B65C-5747-17C2323A1DE7}"/>
          </ac:spMkLst>
        </pc:spChg>
        <pc:picChg chg="add mod">
          <ac:chgData name="Diana Kalantarova" userId="cd58f55b-857b-4e57-8659-a3c65b5969e6" providerId="ADAL" clId="{C9B19346-0C48-434C-B412-ABF73937507A}" dt="2023-12-04T10:59:43.819" v="472" actId="1076"/>
          <ac:picMkLst>
            <pc:docMk/>
            <pc:sldMk cId="4144301733" sldId="279"/>
            <ac:picMk id="8" creationId="{D9B61110-5698-9D1A-8E5D-C9FA92DB5FAD}"/>
          </ac:picMkLst>
        </pc:picChg>
        <pc:picChg chg="add mod">
          <ac:chgData name="Diana Kalantarova" userId="cd58f55b-857b-4e57-8659-a3c65b5969e6" providerId="ADAL" clId="{C9B19346-0C48-434C-B412-ABF73937507A}" dt="2023-12-04T10:59:41.461" v="471" actId="1076"/>
          <ac:picMkLst>
            <pc:docMk/>
            <pc:sldMk cId="4144301733" sldId="279"/>
            <ac:picMk id="10" creationId="{2AFF99E6-DA27-C8A1-C452-4BD54F0799AF}"/>
          </ac:picMkLst>
        </pc:picChg>
        <pc:picChg chg="add mod">
          <ac:chgData name="Diana Kalantarova" userId="cd58f55b-857b-4e57-8659-a3c65b5969e6" providerId="ADAL" clId="{C9B19346-0C48-434C-B412-ABF73937507A}" dt="2023-12-04T10:59:36.551" v="469" actId="1076"/>
          <ac:picMkLst>
            <pc:docMk/>
            <pc:sldMk cId="4144301733" sldId="279"/>
            <ac:picMk id="12" creationId="{46F6D1D7-3123-7BAA-E91B-9BDA6C818663}"/>
          </ac:picMkLst>
        </pc:picChg>
        <pc:picChg chg="add mod">
          <ac:chgData name="Diana Kalantarova" userId="cd58f55b-857b-4e57-8659-a3c65b5969e6" providerId="ADAL" clId="{C9B19346-0C48-434C-B412-ABF73937507A}" dt="2023-12-04T10:59:47.055" v="474" actId="1076"/>
          <ac:picMkLst>
            <pc:docMk/>
            <pc:sldMk cId="4144301733" sldId="279"/>
            <ac:picMk id="14" creationId="{40C36B3D-B36D-00C9-B311-7EB23F9618BF}"/>
          </ac:picMkLst>
        </pc:picChg>
        <pc:picChg chg="add mod">
          <ac:chgData name="Diana Kalantarova" userId="cd58f55b-857b-4e57-8659-a3c65b5969e6" providerId="ADAL" clId="{C9B19346-0C48-434C-B412-ABF73937507A}" dt="2023-12-04T10:59:45.391" v="473" actId="1076"/>
          <ac:picMkLst>
            <pc:docMk/>
            <pc:sldMk cId="4144301733" sldId="279"/>
            <ac:picMk id="16" creationId="{906F6B54-9CE5-AC77-F830-26A53DC99BC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81C92-698A-4E45-B3C5-FEDA47CD94D1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D55E3-991C-4190-A82F-1CE926CDD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76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55E3-991C-4190-A82F-1CE926CDDE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68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55E3-991C-4190-A82F-1CE926CDDE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4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55E3-991C-4190-A82F-1CE926CDDE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50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63EFE-3CF8-4DB6-B415-2C39D218C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7B46E-0A1A-4900-8BFD-E88777D79F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239D6-15BE-4A5D-8F6C-9A3B978C0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543E-3467-4BB0-A35B-1AF43CA0EC2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43B65-2208-4012-B44A-230F31502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F66D5-2753-441F-A6C6-5C0FC60D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B468-D87E-425B-B953-A16A7CF53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2C3D1-93CF-4AB1-8659-E8777C765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527BC0-52C7-469E-B823-4B77E999E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DADFD-30CD-432B-B612-648F46CAD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543E-3467-4BB0-A35B-1AF43CA0EC2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B78B6-2123-4E82-80DD-293C9C2A3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6854F-D2CE-482A-A7F6-3CD1F9678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B468-D87E-425B-B953-A16A7CF53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95CD92-D1E0-4FCB-A185-C2672E4455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70835" y="391991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D5F5A-C1F5-4346-9A62-688BE1384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35977" y="391991"/>
            <a:ext cx="6222023" cy="579840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76EF5-D76E-4C97-B9BF-758FC6761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543E-3467-4BB0-A35B-1AF43CA0EC2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030A0-68B9-46B1-A548-C205051C8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4FB90-86E2-4B14-ABE5-93392E054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B468-D87E-425B-B953-A16A7CF53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F059B-F30D-4EB6-9A09-EED790C38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6CCDE-1341-40A0-8847-095DAC3D14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22278-358D-4027-9BA8-4DFD4452F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543E-3467-4BB0-A35B-1AF43CA0EC2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5D552-D134-4F77-BFE2-A1BD38F41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E4185-21F3-4F78-96BD-3C1BADF2D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B468-D87E-425B-B953-A16A7CF53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71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E6923-9C6A-45F9-978D-276981004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FC0E5C-E2B2-4436-A505-FCDC0200B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543E-3467-4BB0-A35B-1AF43CA0EC2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F7A2FE-B034-4AD5-BCF4-F6D004E6E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7647F2-0D69-48BD-A831-3F70563AD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B468-D87E-425B-B953-A16A7CF53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4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450F7-15EC-48A6-90F8-26F82B07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E3E3E-39FD-454B-9282-30435D6F4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B90A8-C5A9-4DBC-BDFA-B9C880BDA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543E-3467-4BB0-A35B-1AF43CA0EC2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3E2E0-34DF-46EC-9E3F-7E177AEC9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1187F-AAC7-4E8D-87BF-84DF7A846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B468-D87E-425B-B953-A16A7CF53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5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1897A-D824-4216-A5EB-F1A16C31D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036B0-C0D5-4F23-A82E-30DB57427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81395-567B-4616-95C4-CF4E2C0A4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543E-3467-4BB0-A35B-1AF43CA0EC2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E797C-F2BA-4F89-AF92-8052AE90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C2215-921E-4629-AB7C-75384FD7F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B468-D87E-425B-B953-A16A7CF53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0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E4382-8A71-478F-9964-2BB17432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D82AC-89B6-46BD-AD8C-10EA5E255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D562F-967E-47E8-B339-13E746551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B8FA6-729C-4E4A-914A-AC8B22AE2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543E-3467-4BB0-A35B-1AF43CA0EC2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E1A1D-55C2-4ECE-B02E-E46F60F67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8690E-A131-4572-A9CF-E778EF1C7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B468-D87E-425B-B953-A16A7CF53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5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DACA-E210-4924-AD40-1DF951CEB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90208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F1FBF-F320-499C-A5DD-1CE3C9D05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2D8DB-D407-4AD4-A715-E8B685497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19CA15-9853-44CC-AA33-DE6282527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4C99A5-0648-4511-8D35-35D642F623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4DAAAA-FF0E-40A1-9A11-A816A4FC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543E-3467-4BB0-A35B-1AF43CA0EC2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D2B619-4227-4296-BC3F-36A21549A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53050D-A727-460C-AC39-841EBA3B0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B468-D87E-425B-B953-A16A7CF53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5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9D4BC-6164-46E0-BAE5-54349FBFC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2BA6B6-41FB-4D75-BB83-EA5E25B53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543E-3467-4BB0-A35B-1AF43CA0EC2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200BB-6F67-483C-8789-DB29513EA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37EFB7-2F00-46DB-A891-B017D75EE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B468-D87E-425B-B953-A16A7CF53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5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FAD83-D1D7-4735-AB42-1D562ABE3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543E-3467-4BB0-A35B-1AF43CA0EC2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D0F95B-2A29-4C16-8E68-025F9A1D2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FEFD2-BAB0-4113-90C7-65DB04C9B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B468-D87E-425B-B953-A16A7CF53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1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26434-3319-4FF8-999F-D975DEE3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EFDC1-CAA9-43C1-92FC-B95E2E662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D3740-C9FD-4185-9D65-7FB95606B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8F77DB-506F-4BBA-8D0F-283A3A564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543E-3467-4BB0-A35B-1AF43CA0EC2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4B16E-ABBA-4676-A0CE-E6D138DE7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4C42A-8820-4C2E-B7EA-16321B7B8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B468-D87E-425B-B953-A16A7CF53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6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7ADBF-239A-44DD-86B7-E8057F565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247D72-B80D-4599-90EC-71C2D2849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16623"/>
            <a:ext cx="5701689" cy="47444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1E124E-8D16-4AB9-9EFC-4B8DFD50F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94B556-1C63-421E-8C5E-8A1630934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543E-3467-4BB0-A35B-1AF43CA0EC2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283065-8760-4BD5-8DF9-A8C301F3E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5FD2E-C120-4B6B-B076-3A051AD7C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B468-D87E-425B-B953-A16A7CF53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2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FBFFAEF-A514-4609-B74B-5C2C512893C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631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FAF6DC-0436-44D7-877D-DE97CA9D2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237"/>
            <a:ext cx="8947638" cy="1355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66511-3493-4D4D-81E2-1743A7B1B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5131"/>
            <a:ext cx="10210800" cy="393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3C7B5-9A0D-4517-A64A-3C14784145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C543E-3467-4BB0-A35B-1AF43CA0EC2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2D3C7-2F3F-4114-A14A-98656A235B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0165D-A654-4F4E-88C9-A13B11862E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CB468-D87E-425B-B953-A16A7CF537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18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-Heavy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-Heavy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-Heavy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-Heavy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-Heavy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-Heavy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EB27FAE5-5270-47EC-A9EB-896CDD8008C1" TargetMode="External"/><Relationship Id="rId7" Type="http://schemas.openxmlformats.org/officeDocument/2006/relationships/image" Target="cid:EFBDDAC1-8C44-4D7D-81D6-B10296549B9A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cid:F68392BE-1A8E-460F-AA9E-3B76E9A77C74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1077E530-0DEB-4EF9-8C22-713D1614D3D7" TargetMode="External"/><Relationship Id="rId7" Type="http://schemas.openxmlformats.org/officeDocument/2006/relationships/image" Target="cid:DFADD561-49DB-47C0-9786-9CA83877504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cid:5B47D059-8034-438E-92DF-364FBFF77AFF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181" y="270820"/>
            <a:ext cx="6855759" cy="208625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Food Court </a:t>
            </a:r>
            <a:br>
              <a:rPr lang="en-US" dirty="0"/>
            </a:br>
            <a:r>
              <a:rPr lang="en-US" sz="2000" dirty="0"/>
              <a:t>Redesign of Area to </a:t>
            </a:r>
            <a:br>
              <a:rPr lang="en-US" dirty="0"/>
            </a:br>
            <a:r>
              <a:rPr lang="en-US" dirty="0"/>
              <a:t>“Food Hall”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1253" y="5959223"/>
            <a:ext cx="2743200" cy="365125"/>
          </a:xfrm>
        </p:spPr>
        <p:txBody>
          <a:bodyPr/>
          <a:lstStyle/>
          <a:p>
            <a:fld id="{B3D9074F-EA13-467C-9853-0C89D25CA383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5301B38B-B07C-45FF-32BB-4A886F941843}"/>
              </a:ext>
            </a:extLst>
          </p:cNvPr>
          <p:cNvSpPr txBox="1">
            <a:spLocks/>
          </p:cNvSpPr>
          <p:nvPr/>
        </p:nvSpPr>
        <p:spPr>
          <a:xfrm>
            <a:off x="4364115" y="55940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Leasing Department </a:t>
            </a:r>
          </a:p>
        </p:txBody>
      </p:sp>
    </p:spTree>
    <p:extLst>
      <p:ext uri="{BB962C8B-B14F-4D97-AF65-F5344CB8AC3E}">
        <p14:creationId xmlns:p14="http://schemas.microsoft.com/office/powerpoint/2010/main" val="2394728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921" y="1670220"/>
            <a:ext cx="6855759" cy="2471474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074F-EA13-467C-9853-0C89D25CA383}" type="datetime1">
              <a:rPr lang="en-US" smtClean="0"/>
              <a:t>12/4/2023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50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map of a city&#10;&#10;Description automatically generated with medium confidence">
            <a:extLst>
              <a:ext uri="{FF2B5EF4-FFF2-40B4-BE49-F238E27FC236}">
                <a16:creationId xmlns:a16="http://schemas.microsoft.com/office/drawing/2014/main" id="{64B4887F-A8A2-33BC-7634-6F6979332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21" y="1049610"/>
            <a:ext cx="7378482" cy="521198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5201" y="332609"/>
            <a:ext cx="3808325" cy="1119728"/>
          </a:xfrm>
        </p:spPr>
        <p:txBody>
          <a:bodyPr>
            <a:normAutofit/>
          </a:bodyPr>
          <a:lstStyle/>
          <a:p>
            <a:r>
              <a:rPr lang="en-US" sz="3600" dirty="0"/>
              <a:t>Current FC Area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33DACD7-7C78-ECBC-EDF7-66300A926165}"/>
              </a:ext>
            </a:extLst>
          </p:cNvPr>
          <p:cNvSpPr txBox="1">
            <a:spLocks/>
          </p:cNvSpPr>
          <p:nvPr/>
        </p:nvSpPr>
        <p:spPr>
          <a:xfrm>
            <a:off x="8876523" y="1719870"/>
            <a:ext cx="2612799" cy="1119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ont-Heavy"/>
                <a:ea typeface="+mj-ea"/>
                <a:cs typeface="+mj-cs"/>
              </a:defRPr>
            </a:lvl1pPr>
          </a:lstStyle>
          <a:p>
            <a:r>
              <a:rPr lang="en-US" sz="1400" dirty="0"/>
              <a:t>Food Court Area – 2,695 sqm </a:t>
            </a:r>
          </a:p>
          <a:p>
            <a:r>
              <a:rPr lang="en-US" sz="1400" dirty="0"/>
              <a:t>Number of Food Oepratirs-12</a:t>
            </a:r>
          </a:p>
          <a:p>
            <a:r>
              <a:rPr lang="en-US" sz="1400" dirty="0"/>
              <a:t>Vacant Space  - 894 sqm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4643E6-1755-587D-96E2-20F8A1AD5DBE}"/>
              </a:ext>
            </a:extLst>
          </p:cNvPr>
          <p:cNvSpPr/>
          <p:nvPr/>
        </p:nvSpPr>
        <p:spPr>
          <a:xfrm>
            <a:off x="4873841" y="2148396"/>
            <a:ext cx="2441359" cy="205074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02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map of a city&#10;&#10;Description automatically generated with medium confidence">
            <a:extLst>
              <a:ext uri="{FF2B5EF4-FFF2-40B4-BE49-F238E27FC236}">
                <a16:creationId xmlns:a16="http://schemas.microsoft.com/office/drawing/2014/main" id="{0ACFA194-D8E1-AAF0-8D99-3DEC23A1B5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6" t="18330" r="16251" b="40694"/>
          <a:stretch/>
        </p:blipFill>
        <p:spPr>
          <a:xfrm>
            <a:off x="828676" y="697165"/>
            <a:ext cx="5410200" cy="47892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2A18101-29B4-F27C-3EA3-84DFEBB9043D}"/>
              </a:ext>
            </a:extLst>
          </p:cNvPr>
          <p:cNvSpPr txBox="1">
            <a:spLocks/>
          </p:cNvSpPr>
          <p:nvPr/>
        </p:nvSpPr>
        <p:spPr>
          <a:xfrm>
            <a:off x="319791" y="137300"/>
            <a:ext cx="5147559" cy="78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ont-Heavy"/>
                <a:ea typeface="+mj-ea"/>
                <a:cs typeface="+mj-cs"/>
              </a:defRPr>
            </a:lvl1pPr>
          </a:lstStyle>
          <a:p>
            <a:r>
              <a:rPr lang="en-US" sz="3600" dirty="0"/>
              <a:t>Current FC Area – Challenge 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3AA74DD-2801-B8AB-66D9-67584E5BC66A}"/>
              </a:ext>
            </a:extLst>
          </p:cNvPr>
          <p:cNvSpPr txBox="1">
            <a:spLocks/>
          </p:cNvSpPr>
          <p:nvPr/>
        </p:nvSpPr>
        <p:spPr>
          <a:xfrm>
            <a:off x="8382880" y="1464697"/>
            <a:ext cx="3388911" cy="1429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ont-Heavy"/>
                <a:ea typeface="+mj-ea"/>
                <a:cs typeface="+mj-cs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Big areas left in vacancy – 896 sqm</a:t>
            </a:r>
          </a:p>
          <a:p>
            <a:pPr algn="just"/>
            <a:endParaRPr lang="en-U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Area of 562 sqm gives an opportunity to convert it on demandable sized areas.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75027E3-21D3-4640-F419-019B576FAF11}"/>
              </a:ext>
            </a:extLst>
          </p:cNvPr>
          <p:cNvSpPr/>
          <p:nvPr/>
        </p:nvSpPr>
        <p:spPr>
          <a:xfrm>
            <a:off x="1988598" y="4136994"/>
            <a:ext cx="2095130" cy="157134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89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683" y="184639"/>
            <a:ext cx="8947638" cy="1119728"/>
          </a:xfrm>
        </p:spPr>
        <p:txBody>
          <a:bodyPr>
            <a:normAutofit/>
          </a:bodyPr>
          <a:lstStyle/>
          <a:p>
            <a:r>
              <a:rPr lang="en-US" sz="3600" dirty="0"/>
              <a:t>Development/Resizing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67311-1932-170B-90FC-EE01AC88A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3" t="9639" r="4168" b="13501"/>
          <a:stretch/>
        </p:blipFill>
        <p:spPr>
          <a:xfrm>
            <a:off x="692458" y="1617954"/>
            <a:ext cx="7555995" cy="449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04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5F9B8D8-2C4F-4D84-DA25-76E2378A9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63" y="248832"/>
            <a:ext cx="8947638" cy="1119728"/>
          </a:xfrm>
        </p:spPr>
        <p:txBody>
          <a:bodyPr>
            <a:normAutofit/>
          </a:bodyPr>
          <a:lstStyle/>
          <a:p>
            <a:r>
              <a:rPr lang="en-US" sz="3600" dirty="0"/>
              <a:t>Development/Resizing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EFC705-E16B-0641-F06E-326FF8EED8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66" t="23610" r="27422" b="21251"/>
          <a:stretch/>
        </p:blipFill>
        <p:spPr>
          <a:xfrm>
            <a:off x="0" y="1006610"/>
            <a:ext cx="4944485" cy="33844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F95B85-E3C6-865E-DE49-6EE530CE0D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22" t="23750" r="28828" b="21944"/>
          <a:stretch/>
        </p:blipFill>
        <p:spPr>
          <a:xfrm>
            <a:off x="5133975" y="1006610"/>
            <a:ext cx="5029200" cy="338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99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mputer screen shot of a hallway&#10;&#10;Description automatically generated">
            <a:extLst>
              <a:ext uri="{FF2B5EF4-FFF2-40B4-BE49-F238E27FC236}">
                <a16:creationId xmlns:a16="http://schemas.microsoft.com/office/drawing/2014/main" id="{00AEFF13-7251-CCC3-6A8E-BF39A0C58C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69" t="27361" r="27656" b="22083"/>
          <a:stretch/>
        </p:blipFill>
        <p:spPr>
          <a:xfrm>
            <a:off x="4038600" y="1490663"/>
            <a:ext cx="2901950" cy="1846263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2ED9EA9-4813-CC93-E0E5-E893AFF02C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203" t="24306" r="27969" b="22222"/>
          <a:stretch/>
        </p:blipFill>
        <p:spPr>
          <a:xfrm>
            <a:off x="4038600" y="3386138"/>
            <a:ext cx="2901950" cy="1976438"/>
          </a:xfrm>
          <a:prstGeom prst="rect">
            <a:avLst/>
          </a:prstGeom>
        </p:spPr>
      </p:pic>
      <p:pic>
        <p:nvPicPr>
          <p:cNvPr id="11" name="Picture 10" descr="A computer screen shot of a building&#10;&#10;Description automatically generated">
            <a:extLst>
              <a:ext uri="{FF2B5EF4-FFF2-40B4-BE49-F238E27FC236}">
                <a16:creationId xmlns:a16="http://schemas.microsoft.com/office/drawing/2014/main" id="{E1160ACA-E873-5736-380D-550B1BBD4B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562" t="33388" r="36406" b="22639"/>
          <a:stretch/>
        </p:blipFill>
        <p:spPr>
          <a:xfrm>
            <a:off x="6989763" y="1490663"/>
            <a:ext cx="4235450" cy="387191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3D9074F-EA13-467C-9853-0C89D25CA383}" type="datetime1">
              <a:rPr lang="en-US" smtClean="0"/>
              <a:pPr>
                <a:spcAft>
                  <a:spcPts val="600"/>
                </a:spcAft>
              </a:pPr>
              <a:t>12/4/2023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2C384B4-D434-0588-D2AA-4D374B530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Development/Resizing</a:t>
            </a:r>
            <a:br>
              <a:rPr lang="en-US" sz="1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Plan  </a:t>
            </a:r>
          </a:p>
        </p:txBody>
      </p:sp>
    </p:spTree>
    <p:extLst>
      <p:ext uri="{BB962C8B-B14F-4D97-AF65-F5344CB8AC3E}">
        <p14:creationId xmlns:p14="http://schemas.microsoft.com/office/powerpoint/2010/main" val="3041559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5F9B8D8-2C4F-4D84-DA25-76E2378A9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14855"/>
            <a:ext cx="9144000" cy="7867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City Mall Food Court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D71E51-188B-A7CB-46F6-D9128478EA8C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" r="-1" b="14531"/>
          <a:stretch>
            <a:fillRect/>
          </a:stretch>
        </p:blipFill>
        <p:spPr bwMode="auto">
          <a:xfrm>
            <a:off x="20" y="10"/>
            <a:ext cx="4057849" cy="4605671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554CC4-E286-AA18-EA78-7E95C9ABB3D4}"/>
              </a:ext>
            </a:extLst>
          </p:cNvPr>
          <p:cNvPicPr>
            <a:picLocks noChangeAspect="1"/>
          </p:cNvPicPr>
          <p:nvPr/>
        </p:nvPicPr>
        <p:blipFill rotWithShape="1"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 r="-1" b="5507"/>
          <a:stretch>
            <a:fillRect/>
          </a:stretch>
        </p:blipFill>
        <p:spPr bwMode="auto">
          <a:xfrm>
            <a:off x="4050406" y="10"/>
            <a:ext cx="4072229" cy="4605671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2F42A8-5E6E-FA20-E185-D658E7D93891}"/>
              </a:ext>
            </a:extLst>
          </p:cNvPr>
          <p:cNvPicPr>
            <a:picLocks noChangeAspect="1"/>
          </p:cNvPicPr>
          <p:nvPr/>
        </p:nvPicPr>
        <p:blipFill rotWithShape="1"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5" r="-1" b="-1"/>
          <a:stretch>
            <a:fillRect/>
          </a:stretch>
        </p:blipFill>
        <p:spPr bwMode="auto">
          <a:xfrm>
            <a:off x="8121253" y="10"/>
            <a:ext cx="4070747" cy="4605671"/>
          </a:xfrm>
          <a:prstGeom prst="rect">
            <a:avLst/>
          </a:prstGeom>
          <a:noFill/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F8BE462D-E495-3E62-5CC3-9693D1109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554338"/>
            <a:ext cx="12207200" cy="123363"/>
            <a:chOff x="-5025" y="6737718"/>
            <a:chExt cx="12207200" cy="12336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3739F71-965D-62D2-7B27-C5AB2F8BD5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FDCD924-CA02-003A-7AAC-53F9D34EF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5777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5F9B8D8-2C4F-4D84-DA25-76E2378A9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054" y="4393593"/>
            <a:ext cx="6474611" cy="13548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Orbeliani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Bazaar Food Court </a:t>
            </a:r>
          </a:p>
        </p:txBody>
      </p:sp>
      <p:pic>
        <p:nvPicPr>
          <p:cNvPr id="2" name="Picture 1" descr="A restaurant with tables and benches&#10;&#10;Description automatically generated">
            <a:extLst>
              <a:ext uri="{FF2B5EF4-FFF2-40B4-BE49-F238E27FC236}">
                <a16:creationId xmlns:a16="http://schemas.microsoft.com/office/drawing/2014/main" id="{36B6685A-AE96-AA58-3FAC-754AC3104A63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6" r="-3" b="21824"/>
          <a:stretch>
            <a:fillRect/>
          </a:stretch>
        </p:blipFill>
        <p:spPr bwMode="auto">
          <a:xfrm>
            <a:off x="1068383" y="1098903"/>
            <a:ext cx="3316809" cy="3105037"/>
          </a:xfrm>
          <a:prstGeom prst="rect">
            <a:avLst/>
          </a:prstGeom>
          <a:noFill/>
        </p:spPr>
      </p:pic>
      <p:pic>
        <p:nvPicPr>
          <p:cNvPr id="3" name="Picture 2" descr="A group of people sitting at tables in a large building&#10;&#10;Description automatically generated">
            <a:extLst>
              <a:ext uri="{FF2B5EF4-FFF2-40B4-BE49-F238E27FC236}">
                <a16:creationId xmlns:a16="http://schemas.microsoft.com/office/drawing/2014/main" id="{8647DF71-7CE4-D3B9-8982-CFF7792B139B}"/>
              </a:ext>
            </a:extLst>
          </p:cNvPr>
          <p:cNvPicPr>
            <a:picLocks noChangeAspect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15" b="21533"/>
          <a:stretch>
            <a:fillRect/>
          </a:stretch>
        </p:blipFill>
        <p:spPr bwMode="auto">
          <a:xfrm>
            <a:off x="4472588" y="1098903"/>
            <a:ext cx="3292200" cy="3105037"/>
          </a:xfrm>
          <a:prstGeom prst="rect">
            <a:avLst/>
          </a:prstGeom>
          <a:noFill/>
        </p:spPr>
      </p:pic>
      <p:pic>
        <p:nvPicPr>
          <p:cNvPr id="4" name="Picture 3" descr="A group of people sitting at tables in a mall&#10;&#10;Description automatically generated">
            <a:extLst>
              <a:ext uri="{FF2B5EF4-FFF2-40B4-BE49-F238E27FC236}">
                <a16:creationId xmlns:a16="http://schemas.microsoft.com/office/drawing/2014/main" id="{CFF1E91E-8DB2-9AA7-AD15-88FF1E8B7D91}"/>
              </a:ext>
            </a:extLst>
          </p:cNvPr>
          <p:cNvPicPr>
            <a:picLocks noChangeAspect="1"/>
          </p:cNvPicPr>
          <p:nvPr/>
        </p:nvPicPr>
        <p:blipFill rotWithShape="1"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9" r="3" b="14918"/>
          <a:stretch>
            <a:fillRect/>
          </a:stretch>
        </p:blipFill>
        <p:spPr bwMode="auto">
          <a:xfrm>
            <a:off x="7848829" y="1098903"/>
            <a:ext cx="3274788" cy="3105037"/>
          </a:xfrm>
          <a:prstGeom prst="rect">
            <a:avLst/>
          </a:prstGeom>
          <a:noFill/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D6190AF-2AC3-B9BE-B30C-8DE8089D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6737460"/>
            <a:ext cx="12192000" cy="123364"/>
            <a:chOff x="1" y="6737460"/>
            <a:chExt cx="12192000" cy="12336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4CBB691-E529-0F74-A11D-3996460D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57A1A02-FC2D-7DEE-8AE1-D9E974320E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8759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E625BF4-9560-8894-6C9F-070B0E2B1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10" y="264653"/>
            <a:ext cx="6474611" cy="6497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Some ideas /main priorities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BB5901-9125-DCC8-C638-44793D8D9202}"/>
              </a:ext>
            </a:extLst>
          </p:cNvPr>
          <p:cNvSpPr txBox="1"/>
          <p:nvPr/>
        </p:nvSpPr>
        <p:spPr>
          <a:xfrm>
            <a:off x="332296" y="914400"/>
            <a:ext cx="60944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Space should be inviting, cozy and comfortable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j-ea"/>
                <a:cs typeface="+mj-cs"/>
              </a:rPr>
              <a:t>Space should be in line with TM Food court design concept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j-ea"/>
                <a:cs typeface="+mj-cs"/>
              </a:rPr>
              <a:t>Lights should be appropriate as it has to be in food area (soft, warm)  Greenery should take place as well as wood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j-ea"/>
                <a:cs typeface="+mj-cs"/>
              </a:rPr>
              <a:t>Some relax zones may be considered.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j-ea"/>
                <a:cs typeface="+mj-cs"/>
              </a:rPr>
              <a:t> Big tables for 8-10 persons ( Italian style) </a:t>
            </a:r>
            <a:b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  <p:pic>
        <p:nvPicPr>
          <p:cNvPr id="8" name="Picture 7" descr="A room with a table and chairs and plants&#10;&#10;Description automatically generated">
            <a:extLst>
              <a:ext uri="{FF2B5EF4-FFF2-40B4-BE49-F238E27FC236}">
                <a16:creationId xmlns:a16="http://schemas.microsoft.com/office/drawing/2014/main" id="{D9B61110-5698-9D1A-8E5D-C9FA92DB5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537" y="2834497"/>
            <a:ext cx="1575093" cy="2362640"/>
          </a:xfrm>
          <a:prstGeom prst="rect">
            <a:avLst/>
          </a:prstGeom>
        </p:spPr>
      </p:pic>
      <p:pic>
        <p:nvPicPr>
          <p:cNvPr id="10" name="Picture 9" descr="A restaurant with a counter and chairs&#10;&#10;Description automatically generated">
            <a:extLst>
              <a:ext uri="{FF2B5EF4-FFF2-40B4-BE49-F238E27FC236}">
                <a16:creationId xmlns:a16="http://schemas.microsoft.com/office/drawing/2014/main" id="{2AFF99E6-DA27-C8A1-C452-4BD54F079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539" y="2795551"/>
            <a:ext cx="3731400" cy="2983797"/>
          </a:xfrm>
          <a:prstGeom prst="rect">
            <a:avLst/>
          </a:prstGeom>
        </p:spPr>
      </p:pic>
      <p:pic>
        <p:nvPicPr>
          <p:cNvPr id="12" name="Picture 11" descr="A round object with a round frame and a sign above it&#10;&#10;Description automatically generated with medium confidence">
            <a:extLst>
              <a:ext uri="{FF2B5EF4-FFF2-40B4-BE49-F238E27FC236}">
                <a16:creationId xmlns:a16="http://schemas.microsoft.com/office/drawing/2014/main" id="{46F6D1D7-3123-7BAA-E91B-9BDA6C8186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00" y="2795551"/>
            <a:ext cx="1793900" cy="2690850"/>
          </a:xfrm>
          <a:prstGeom prst="rect">
            <a:avLst/>
          </a:prstGeom>
        </p:spPr>
      </p:pic>
      <p:pic>
        <p:nvPicPr>
          <p:cNvPr id="14" name="Picture 13" descr="A room with tables and chairs&#10;&#10;Description automatically generated">
            <a:extLst>
              <a:ext uri="{FF2B5EF4-FFF2-40B4-BE49-F238E27FC236}">
                <a16:creationId xmlns:a16="http://schemas.microsoft.com/office/drawing/2014/main" id="{40C36B3D-B36D-00C9-B311-7EB23F9618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228" y="2013824"/>
            <a:ext cx="2748471" cy="3929875"/>
          </a:xfrm>
          <a:prstGeom prst="rect">
            <a:avLst/>
          </a:prstGeom>
        </p:spPr>
      </p:pic>
      <p:pic>
        <p:nvPicPr>
          <p:cNvPr id="16" name="Picture 15" descr="A coffee shop with plants on the counter&#10;&#10;Description automatically generated">
            <a:extLst>
              <a:ext uri="{FF2B5EF4-FFF2-40B4-BE49-F238E27FC236}">
                <a16:creationId xmlns:a16="http://schemas.microsoft.com/office/drawing/2014/main" id="{906F6B54-9CE5-AC77-F830-26A53DC99B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79" y="3036148"/>
            <a:ext cx="1828800" cy="2743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CAB2D08-C69C-4481-9483-2029AA8BD0A0}"/>
              </a:ext>
            </a:extLst>
          </p:cNvPr>
          <p:cNvSpPr txBox="1"/>
          <p:nvPr/>
        </p:nvSpPr>
        <p:spPr>
          <a:xfrm>
            <a:off x="2803714" y="5683178"/>
            <a:ext cx="9764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Flooring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20AC9F-82B4-C945-0DFE-040C80D0B1ED}"/>
              </a:ext>
            </a:extLst>
          </p:cNvPr>
          <p:cNvSpPr txBox="1"/>
          <p:nvPr/>
        </p:nvSpPr>
        <p:spPr>
          <a:xfrm>
            <a:off x="534699" y="5486401"/>
            <a:ext cx="1294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Relax Area 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11CFA0-7777-8F4C-A7BD-ECD199FF7C39}"/>
              </a:ext>
            </a:extLst>
          </p:cNvPr>
          <p:cNvSpPr txBox="1"/>
          <p:nvPr/>
        </p:nvSpPr>
        <p:spPr>
          <a:xfrm>
            <a:off x="6546537" y="5117069"/>
            <a:ext cx="9764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Tables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F06001-283E-AE4A-D0B9-D3D389064C50}"/>
              </a:ext>
            </a:extLst>
          </p:cNvPr>
          <p:cNvSpPr txBox="1"/>
          <p:nvPr/>
        </p:nvSpPr>
        <p:spPr>
          <a:xfrm>
            <a:off x="8200330" y="1644492"/>
            <a:ext cx="9764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Ceiling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9A6C31-CA72-B65C-5747-17C2323A1DE7}"/>
              </a:ext>
            </a:extLst>
          </p:cNvPr>
          <p:cNvSpPr txBox="1"/>
          <p:nvPr/>
        </p:nvSpPr>
        <p:spPr>
          <a:xfrm>
            <a:off x="10976699" y="2610885"/>
            <a:ext cx="9764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301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1-PPT</Template>
  <TotalTime>6408</TotalTime>
  <Words>162</Words>
  <Application>Microsoft Office PowerPoint</Application>
  <PresentationFormat>Widescreen</PresentationFormat>
  <Paragraphs>33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Mont-Heavy</vt:lpstr>
      <vt:lpstr>Office Theme</vt:lpstr>
      <vt:lpstr>Food Court  Redesign of Area to  “Food Hall”</vt:lpstr>
      <vt:lpstr>Current FC Area </vt:lpstr>
      <vt:lpstr>PowerPoint Presentation</vt:lpstr>
      <vt:lpstr>Development/Resizing </vt:lpstr>
      <vt:lpstr>Development/Resizing </vt:lpstr>
      <vt:lpstr>Development/Resizing Plan  </vt:lpstr>
      <vt:lpstr>City Mall Food Court </vt:lpstr>
      <vt:lpstr>Orbeliani Bazaar Food Court </vt:lpstr>
      <vt:lpstr>Some ideas /main priorities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Tamta Gogiashvili</dc:creator>
  <cp:lastModifiedBy>Diana Kalantarova</cp:lastModifiedBy>
  <cp:revision>124</cp:revision>
  <dcterms:created xsi:type="dcterms:W3CDTF">2019-05-06T10:01:09Z</dcterms:created>
  <dcterms:modified xsi:type="dcterms:W3CDTF">2023-12-04T11:01:06Z</dcterms:modified>
</cp:coreProperties>
</file>