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0" r:id="rId2"/>
    <p:sldId id="312" r:id="rId3"/>
    <p:sldId id="313" r:id="rId4"/>
    <p:sldId id="315" r:id="rId5"/>
    <p:sldId id="314" r:id="rId6"/>
    <p:sldId id="316" r:id="rId7"/>
    <p:sldId id="317" r:id="rId8"/>
    <p:sldId id="318" r:id="rId9"/>
    <p:sldId id="319" r:id="rId10"/>
    <p:sldId id="320" r:id="rId11"/>
    <p:sldId id="321" r:id="rId12"/>
  </p:sldIdLst>
  <p:sldSz cx="10333038" cy="7200900"/>
  <p:notesSz cx="7053263" cy="9309100"/>
  <p:defaultTextStyle>
    <a:defPPr>
      <a:defRPr lang="ru-RU"/>
    </a:defPPr>
    <a:lvl1pPr marL="0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500840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001680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502520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003359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504200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3005038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505878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4006717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BE1F476-E1A8-4071-9153-CB80ED46F279}">
          <p14:sldIdLst>
            <p14:sldId id="310"/>
            <p14:sldId id="312"/>
            <p14:sldId id="313"/>
            <p14:sldId id="315"/>
            <p14:sldId id="314"/>
            <p14:sldId id="316"/>
            <p14:sldId id="317"/>
            <p14:sldId id="318"/>
            <p14:sldId id="319"/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69">
          <p15:clr>
            <a:srgbClr val="A4A3A4"/>
          </p15:clr>
        </p15:guide>
        <p15:guide id="2" pos="32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DDDDDD"/>
    <a:srgbClr val="CC0066"/>
    <a:srgbClr val="777777"/>
    <a:srgbClr val="E6F3A5"/>
    <a:srgbClr val="FFFF99"/>
    <a:srgbClr val="FFFFCC"/>
    <a:srgbClr val="66FFFF"/>
    <a:srgbClr val="00FF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93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1674" y="108"/>
      </p:cViewPr>
      <p:guideLst>
        <p:guide orient="horz" pos="2269"/>
        <p:guide pos="3255"/>
      </p:guideLst>
    </p:cSldViewPr>
  </p:slideViewPr>
  <p:outlineViewPr>
    <p:cViewPr>
      <p:scale>
        <a:sx n="33" d="100"/>
        <a:sy n="33" d="100"/>
      </p:scale>
      <p:origin x="0" y="3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76909" y="1440182"/>
            <a:ext cx="9299734" cy="1920239"/>
          </a:xfrm>
        </p:spPr>
        <p:txBody>
          <a:bodyPr vert="horz" lIns="50084" tIns="0" rIns="50084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53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549958" y="3498283"/>
            <a:ext cx="7233127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0840" indent="0" algn="ctr">
              <a:buNone/>
            </a:lvl2pPr>
            <a:lvl3pPr marL="1001680" indent="0" algn="ctr">
              <a:buNone/>
            </a:lvl3pPr>
            <a:lvl4pPr marL="1502520" indent="0" algn="ctr">
              <a:buNone/>
            </a:lvl4pPr>
            <a:lvl5pPr marL="2003359" indent="0" algn="ctr">
              <a:buNone/>
            </a:lvl5pPr>
            <a:lvl6pPr marL="2504200" indent="0" algn="ctr">
              <a:buNone/>
            </a:lvl6pPr>
            <a:lvl7pPr marL="3005038" indent="0" algn="ctr">
              <a:buNone/>
            </a:lvl7pPr>
            <a:lvl8pPr marL="3505878" indent="0" algn="ctr">
              <a:buNone/>
            </a:lvl8pPr>
            <a:lvl9pPr marL="4006717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91452" y="288373"/>
            <a:ext cx="2324934" cy="614410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652" y="288373"/>
            <a:ext cx="6802583" cy="61441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8282" y="640082"/>
            <a:ext cx="8008104" cy="1920239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3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8282" y="2633175"/>
            <a:ext cx="8008104" cy="1585198"/>
          </a:xfrm>
        </p:spPr>
        <p:txBody>
          <a:bodyPr anchor="t"/>
          <a:lstStyle>
            <a:lvl1pPr marL="80135" indent="0" algn="l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55299" y="6737511"/>
            <a:ext cx="861087" cy="383381"/>
          </a:xfrm>
        </p:spPr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6652" y="1680213"/>
            <a:ext cx="4563758" cy="4752261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2628" y="1680213"/>
            <a:ext cx="4563758" cy="4752261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652" y="286705"/>
            <a:ext cx="9299734" cy="12001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654" y="1611869"/>
            <a:ext cx="4565553" cy="788430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19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49043" y="1611869"/>
            <a:ext cx="4567346" cy="788430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19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16654" y="2480311"/>
            <a:ext cx="4565553" cy="395216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49043" y="2480311"/>
            <a:ext cx="4567346" cy="395216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653" y="286704"/>
            <a:ext cx="3399498" cy="1220153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4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6653" y="1600203"/>
            <a:ext cx="3399498" cy="4832271"/>
          </a:xfrm>
        </p:spPr>
        <p:txBody>
          <a:bodyPr/>
          <a:lstStyle>
            <a:lvl1pPr marL="0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039933" y="286703"/>
            <a:ext cx="5776455" cy="6145769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6610" y="640080"/>
            <a:ext cx="6199823" cy="548402"/>
          </a:xfrm>
        </p:spPr>
        <p:txBody>
          <a:bodyPr lIns="50084" rIns="50084" bIns="0" anchor="b">
            <a:sp3d prstMaterial="softEdge"/>
          </a:bodyPr>
          <a:lstStyle>
            <a:lvl1pPr algn="ctr">
              <a:buNone/>
              <a:defRPr sz="2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66610" y="1923574"/>
            <a:ext cx="6199823" cy="416052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5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66610" y="1225126"/>
            <a:ext cx="6199823" cy="556870"/>
          </a:xfrm>
        </p:spPr>
        <p:txBody>
          <a:bodyPr lIns="50084" tIns="50084" rIns="50084" anchor="t"/>
          <a:lstStyle>
            <a:lvl1pPr marL="0" indent="0" algn="ct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516652" y="288372"/>
            <a:ext cx="9299734" cy="1200150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516652" y="1680210"/>
            <a:ext cx="9299734" cy="4944618"/>
          </a:xfrm>
          <a:prstGeom prst="rect">
            <a:avLst/>
          </a:prstGeom>
        </p:spPr>
        <p:txBody>
          <a:bodyPr vert="horz" lIns="100167" tIns="50084" rIns="100167" bIns="50084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16652" y="6737511"/>
            <a:ext cx="2411042" cy="383381"/>
          </a:xfrm>
          <a:prstGeom prst="rect">
            <a:avLst/>
          </a:prstGeom>
        </p:spPr>
        <p:txBody>
          <a:bodyPr vert="horz" lIns="100167" tIns="50084" rIns="100167" bIns="50084" anchor="b"/>
          <a:lstStyle>
            <a:lvl1pPr algn="l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CD89B8-A6F7-4B34-953C-D05DF95E334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530457" y="6737511"/>
            <a:ext cx="3272129" cy="383381"/>
          </a:xfrm>
          <a:prstGeom prst="rect">
            <a:avLst/>
          </a:prstGeom>
        </p:spPr>
        <p:txBody>
          <a:bodyPr vert="horz" lIns="100167" tIns="50084" rIns="100167" bIns="50084" anchor="b"/>
          <a:lstStyle>
            <a:lvl1pPr algn="ct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955299" y="6737511"/>
            <a:ext cx="861087" cy="383381"/>
          </a:xfrm>
          <a:prstGeom prst="rect">
            <a:avLst/>
          </a:prstGeom>
        </p:spPr>
        <p:txBody>
          <a:bodyPr vert="horz" lIns="0" tIns="50084" rIns="0" bIns="50084" anchor="b"/>
          <a:lstStyle>
            <a:lvl1pPr algn="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5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601008" indent="-450757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951596" indent="-310520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42083" indent="-25042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82486" indent="-200337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92839" indent="-200337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33241" indent="-200337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153610" indent="-200337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73980" indent="-200337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94349" indent="-200337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08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1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02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033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04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050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058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067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78602" y="1527797"/>
            <a:ext cx="6437591" cy="4708638"/>
          </a:xfrm>
          <a:prstGeom prst="rect">
            <a:avLst/>
          </a:prstGeom>
        </p:spPr>
      </p:pic>
      <p:pic>
        <p:nvPicPr>
          <p:cNvPr id="15" name="Рисунок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60350"/>
            <a:ext cx="1079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94553" y="204057"/>
            <a:ext cx="9041472" cy="660089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მუშევანის მაღარო.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0774" y="731163"/>
            <a:ext cx="2726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200" b="1" dirty="0" smtClean="0">
                <a:solidFill>
                  <a:schemeClr val="accent6">
                    <a:lumMod val="50000"/>
                  </a:schemeClr>
                </a:solidFill>
              </a:rPr>
              <a:t>მართვის კონტეინერების განლაგება.</a:t>
            </a:r>
            <a:endParaRPr lang="en-U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46439" y="1851701"/>
            <a:ext cx="5760638" cy="167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a-GE" sz="9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მუშევანის მაღაროს მართვის კონტეინერები:</a:t>
            </a:r>
            <a:endParaRPr lang="en-US" sz="900" b="1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შუაში 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გატიხრული კონტეინერი ზომით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2400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Х6000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ka-GE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დისპეტჩერები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კონტეინერი ზომით 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2400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Х6000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ka-G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სანარიადო);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კონტეინერი 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ზომით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2400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Х6000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  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სამედიცინო</a:t>
            </a:r>
            <a:r>
              <a:rPr lang="ka-G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შუაში 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გატიხრული კონტეინერი ზომით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24000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6000მმ  </a:t>
            </a:r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ka-G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უფროსი</a:t>
            </a:r>
            <a:r>
              <a:rPr lang="en-US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უფროსის მოადგილე+ცვლის უფროსი)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კონტეინერი 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ზომით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2400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Х6000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  </a:t>
            </a:r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ka-G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გეოლოგები)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ka-G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a-G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a-G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შუაში გატიხრული კონტეინერი 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ზომით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2400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Х6000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 </a:t>
            </a:r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ka-GE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დამლაგებელი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b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კონტეინერი 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ზომით 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2400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Х6000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ka-G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უსაფრთხოება)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კონტეინერი 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ზომით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2400</a:t>
            </a:r>
            <a:r>
              <a:rPr lang="ka-G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</a:t>
            </a:r>
            <a:r>
              <a:rPr lang="ru-RU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3000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  </a:t>
            </a:r>
            <a:r>
              <a:rPr lang="en-US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ka-G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მარქშეიდერები)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b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10. საპირფარეშოს კონტეინერები ზომით </a:t>
            </a:r>
            <a:r>
              <a:rPr lang="ka-G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1500</a:t>
            </a:r>
            <a:r>
              <a:rPr lang="ru-RU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ka-G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1500</a:t>
            </a:r>
            <a:r>
              <a:rPr lang="ka-G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მმ.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74453" y="6336754"/>
            <a:ext cx="315602" cy="31577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24242" y="636943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200" b="1" dirty="0" smtClean="0"/>
              <a:t>1</a:t>
            </a:r>
            <a:endParaRPr lang="en-US" sz="1200" b="1" dirty="0"/>
          </a:p>
        </p:txBody>
      </p:sp>
      <p:sp>
        <p:nvSpPr>
          <p:cNvPr id="38" name="Oval 37"/>
          <p:cNvSpPr/>
          <p:nvPr/>
        </p:nvSpPr>
        <p:spPr>
          <a:xfrm>
            <a:off x="774031" y="4148770"/>
            <a:ext cx="315602" cy="31577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23820" y="418145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200" b="1" dirty="0" smtClean="0"/>
              <a:t>2</a:t>
            </a:r>
            <a:endParaRPr lang="en-US" sz="1200" b="1" dirty="0"/>
          </a:p>
        </p:txBody>
      </p:sp>
      <p:sp>
        <p:nvSpPr>
          <p:cNvPr id="40" name="Oval 39"/>
          <p:cNvSpPr/>
          <p:nvPr/>
        </p:nvSpPr>
        <p:spPr>
          <a:xfrm>
            <a:off x="1682565" y="6381018"/>
            <a:ext cx="315602" cy="31577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732354" y="639205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200" b="1" dirty="0" smtClean="0"/>
              <a:t>4</a:t>
            </a:r>
            <a:endParaRPr lang="en-US" sz="1200" b="1" dirty="0"/>
          </a:p>
        </p:txBody>
      </p:sp>
      <p:sp>
        <p:nvSpPr>
          <p:cNvPr id="42" name="Oval 41"/>
          <p:cNvSpPr/>
          <p:nvPr/>
        </p:nvSpPr>
        <p:spPr>
          <a:xfrm>
            <a:off x="1566119" y="4220778"/>
            <a:ext cx="315602" cy="31577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615908" y="425346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200" b="1" dirty="0" smtClean="0"/>
              <a:t>3</a:t>
            </a:r>
            <a:endParaRPr lang="en-US" sz="1200" b="1" dirty="0"/>
          </a:p>
        </p:txBody>
      </p:sp>
      <p:sp>
        <p:nvSpPr>
          <p:cNvPr id="50" name="Oval 49"/>
          <p:cNvSpPr/>
          <p:nvPr/>
        </p:nvSpPr>
        <p:spPr>
          <a:xfrm>
            <a:off x="3510335" y="3240410"/>
            <a:ext cx="315602" cy="31577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560124" y="327309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200" b="1" dirty="0" smtClean="0"/>
              <a:t>6</a:t>
            </a:r>
            <a:endParaRPr lang="en-US" sz="1200" b="1" dirty="0"/>
          </a:p>
        </p:txBody>
      </p:sp>
      <p:sp>
        <p:nvSpPr>
          <p:cNvPr id="54" name="Oval 53"/>
          <p:cNvSpPr/>
          <p:nvPr/>
        </p:nvSpPr>
        <p:spPr>
          <a:xfrm>
            <a:off x="3510335" y="5256634"/>
            <a:ext cx="315602" cy="31577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560124" y="528931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200" b="1" dirty="0" smtClean="0"/>
              <a:t>5</a:t>
            </a:r>
            <a:endParaRPr lang="en-US" sz="1200" b="1" dirty="0"/>
          </a:p>
        </p:txBody>
      </p:sp>
      <p:sp>
        <p:nvSpPr>
          <p:cNvPr id="58" name="Oval 57"/>
          <p:cNvSpPr/>
          <p:nvPr/>
        </p:nvSpPr>
        <p:spPr>
          <a:xfrm>
            <a:off x="2790255" y="1224186"/>
            <a:ext cx="315602" cy="31577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790255" y="125687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9</a:t>
            </a:r>
            <a:endParaRPr lang="en-US" sz="1200" b="1" dirty="0"/>
          </a:p>
        </p:txBody>
      </p:sp>
      <p:sp>
        <p:nvSpPr>
          <p:cNvPr id="60" name="Oval 59"/>
          <p:cNvSpPr/>
          <p:nvPr/>
        </p:nvSpPr>
        <p:spPr>
          <a:xfrm>
            <a:off x="3891861" y="1872258"/>
            <a:ext cx="315602" cy="31577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891861" y="190494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44" name="Oval 43"/>
          <p:cNvSpPr/>
          <p:nvPr/>
        </p:nvSpPr>
        <p:spPr>
          <a:xfrm>
            <a:off x="4490877" y="6020978"/>
            <a:ext cx="315602" cy="31577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540666" y="605366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7</a:t>
            </a:r>
            <a:endParaRPr lang="en-US" sz="1200" b="1" dirty="0"/>
          </a:p>
        </p:txBody>
      </p:sp>
      <p:sp>
        <p:nvSpPr>
          <p:cNvPr id="48" name="Oval 47"/>
          <p:cNvSpPr/>
          <p:nvPr/>
        </p:nvSpPr>
        <p:spPr>
          <a:xfrm>
            <a:off x="4446439" y="4132250"/>
            <a:ext cx="315602" cy="31577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496228" y="416493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8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2171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27" y="1282434"/>
            <a:ext cx="4947012" cy="5780435"/>
          </a:xfrm>
          <a:prstGeom prst="rect">
            <a:avLst/>
          </a:prstGeom>
        </p:spPr>
      </p:pic>
      <p:pic>
        <p:nvPicPr>
          <p:cNvPr id="15" name="Рисунок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60350"/>
            <a:ext cx="1079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-1407" y="3393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94553" y="204057"/>
            <a:ext cx="9041472" cy="660089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№</a:t>
            </a:r>
            <a:r>
              <a:rPr lang="en-US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9 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კონტეინერი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175" y="864146"/>
            <a:ext cx="1431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u="sng" dirty="0" smtClean="0"/>
              <a:t>გეგმა.</a:t>
            </a:r>
            <a:endParaRPr lang="en-US" sz="1100" b="1" u="sng" dirty="0"/>
          </a:p>
        </p:txBody>
      </p:sp>
      <p:sp>
        <p:nvSpPr>
          <p:cNvPr id="48" name="Равнобедренный треугольник 8"/>
          <p:cNvSpPr/>
          <p:nvPr/>
        </p:nvSpPr>
        <p:spPr>
          <a:xfrm rot="10800000">
            <a:off x="5022503" y="4340275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022503" y="410450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0,80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598567" y="142046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1,80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74231" y="3488372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ფანჯარა ზომით </a:t>
            </a:r>
            <a:r>
              <a:rPr lang="en-US" sz="1000" b="1" dirty="0" smtClean="0"/>
              <a:t>800X600</a:t>
            </a:r>
            <a:r>
              <a:rPr lang="ka-GE" sz="1000" b="1" dirty="0" smtClean="0"/>
              <a:t>მმ</a:t>
            </a:r>
            <a:r>
              <a:rPr lang="en-US" sz="1000" b="1" dirty="0" smtClean="0"/>
              <a:t>  1600</a:t>
            </a:r>
            <a:r>
              <a:rPr lang="ka-GE" sz="1000" b="1" dirty="0" smtClean="0"/>
              <a:t>მმ სიმაღლეზე თეთრად დაბურული მინით</a:t>
            </a:r>
            <a:endParaRPr lang="en-US" sz="1000" b="1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214191" y="3662585"/>
            <a:ext cx="1584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942383" y="5472658"/>
            <a:ext cx="1260140" cy="757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05" y="1210019"/>
            <a:ext cx="5257755" cy="6111442"/>
          </a:xfrm>
          <a:prstGeom prst="rect">
            <a:avLst/>
          </a:prstGeom>
        </p:spPr>
      </p:pic>
      <p:pic>
        <p:nvPicPr>
          <p:cNvPr id="15" name="Рисунок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60350"/>
            <a:ext cx="1079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-1407" y="3393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94553" y="204057"/>
            <a:ext cx="9041472" cy="660089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№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10</a:t>
            </a:r>
            <a:r>
              <a:rPr lang="en-US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კონტეინერი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175" y="864146"/>
            <a:ext cx="1431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u="sng" dirty="0" smtClean="0"/>
              <a:t>გეგმა.</a:t>
            </a:r>
            <a:endParaRPr lang="en-US" sz="1100" b="1" u="sng" dirty="0"/>
          </a:p>
        </p:txBody>
      </p:sp>
      <p:sp>
        <p:nvSpPr>
          <p:cNvPr id="48" name="Равнобедренный треугольник 8"/>
          <p:cNvSpPr/>
          <p:nvPr/>
        </p:nvSpPr>
        <p:spPr>
          <a:xfrm rot="10800000">
            <a:off x="5022503" y="4340275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022503" y="410450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0,80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598567" y="142046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1,80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374431" y="3096394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ფანჯარა ზომით </a:t>
            </a:r>
            <a:r>
              <a:rPr lang="en-US" sz="1000" b="1" dirty="0" smtClean="0"/>
              <a:t>800X600</a:t>
            </a:r>
            <a:r>
              <a:rPr lang="ka-GE" sz="1000" b="1" dirty="0" smtClean="0"/>
              <a:t>მმ</a:t>
            </a:r>
            <a:r>
              <a:rPr lang="en-US" sz="1000" b="1" dirty="0" smtClean="0"/>
              <a:t>  1600</a:t>
            </a:r>
            <a:r>
              <a:rPr lang="ka-GE" sz="1000" b="1" dirty="0" smtClean="0"/>
              <a:t>მმ სიმაღლეზე თეთრად დაბურული მინით</a:t>
            </a:r>
            <a:endParaRPr lang="en-US" sz="1000" b="1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4473070" y="3240410"/>
            <a:ext cx="1341522" cy="22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18" y="1571672"/>
            <a:ext cx="7902880" cy="3828118"/>
          </a:xfrm>
          <a:prstGeom prst="rect">
            <a:avLst/>
          </a:prstGeom>
        </p:spPr>
      </p:pic>
      <p:pic>
        <p:nvPicPr>
          <p:cNvPr id="15" name="Рисунок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60350"/>
            <a:ext cx="1079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94553" y="204057"/>
            <a:ext cx="9041472" cy="660089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№1 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კონტეინერი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7235" y="864146"/>
            <a:ext cx="1431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u="sng" dirty="0" smtClean="0"/>
              <a:t>გეგმა.</a:t>
            </a:r>
            <a:endParaRPr lang="en-US" sz="1100" b="1" u="sng" dirty="0"/>
          </a:p>
        </p:txBody>
      </p:sp>
      <p:sp>
        <p:nvSpPr>
          <p:cNvPr id="61" name="Равнобедренный треугольник 32"/>
          <p:cNvSpPr/>
          <p:nvPr/>
        </p:nvSpPr>
        <p:spPr>
          <a:xfrm rot="10800000">
            <a:off x="1565398" y="2149838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349373" y="191406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1,80</a:t>
            </a:r>
            <a:endParaRPr lang="en-US" sz="1400" b="1" dirty="0"/>
          </a:p>
        </p:txBody>
      </p:sp>
      <p:sp>
        <p:nvSpPr>
          <p:cNvPr id="66" name="Равнобедренный треугольник 8"/>
          <p:cNvSpPr/>
          <p:nvPr/>
        </p:nvSpPr>
        <p:spPr>
          <a:xfrm rot="10800000">
            <a:off x="1349373" y="4722381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421381" y="448661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sp>
        <p:nvSpPr>
          <p:cNvPr id="48" name="Равнобедренный треугольник 8"/>
          <p:cNvSpPr/>
          <p:nvPr/>
        </p:nvSpPr>
        <p:spPr>
          <a:xfrm rot="10800000">
            <a:off x="6821982" y="4722380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821982" y="448661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sp>
        <p:nvSpPr>
          <p:cNvPr id="47" name="Равнобедренный треугольник 8"/>
          <p:cNvSpPr/>
          <p:nvPr/>
        </p:nvSpPr>
        <p:spPr>
          <a:xfrm rot="10800000">
            <a:off x="5885877" y="2149838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885877" y="191406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0,80</a:t>
            </a:r>
            <a:endParaRPr lang="en-US" sz="1400" b="1" dirty="0"/>
          </a:p>
        </p:txBody>
      </p:sp>
      <p:sp>
        <p:nvSpPr>
          <p:cNvPr id="56" name="Равнобедренный треугольник 8"/>
          <p:cNvSpPr/>
          <p:nvPr/>
        </p:nvSpPr>
        <p:spPr>
          <a:xfrm rot="10800000">
            <a:off x="3797645" y="3642260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581621" y="340649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0,80</a:t>
            </a:r>
            <a:endParaRPr lang="en-US" sz="1400" b="1" dirty="0"/>
          </a:p>
        </p:txBody>
      </p:sp>
      <p:sp>
        <p:nvSpPr>
          <p:cNvPr id="46" name="Равнобедренный треугольник 32"/>
          <p:cNvSpPr/>
          <p:nvPr/>
        </p:nvSpPr>
        <p:spPr>
          <a:xfrm rot="10800000">
            <a:off x="7254030" y="2418125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038005" y="21823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1,80</a:t>
            </a:r>
            <a:endParaRPr lang="en-US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166519" y="4002301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ფანჯარა ზომით 800</a:t>
            </a:r>
            <a:r>
              <a:rPr lang="en-US" sz="1000" b="1" dirty="0" smtClean="0"/>
              <a:t>X</a:t>
            </a:r>
            <a:r>
              <a:rPr lang="ka-GE" sz="1000" b="1" dirty="0" smtClean="0"/>
              <a:t>800მმ 1000მმ სიმაღლეზე</a:t>
            </a:r>
            <a:endParaRPr lang="en-US" sz="1000" b="1" dirty="0"/>
          </a:p>
        </p:txBody>
      </p:sp>
      <p:cxnSp>
        <p:nvCxnSpPr>
          <p:cNvPr id="70" name="Straight Connector 69"/>
          <p:cNvCxnSpPr/>
          <p:nvPr/>
        </p:nvCxnSpPr>
        <p:spPr>
          <a:xfrm flipH="1" flipV="1">
            <a:off x="6390655" y="4176514"/>
            <a:ext cx="28803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806479" y="4176514"/>
            <a:ext cx="1584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390654" y="3642260"/>
            <a:ext cx="1521197" cy="534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70375" y="1219831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ფანჯარა ზომით </a:t>
            </a:r>
            <a:r>
              <a:rPr lang="en-US" sz="1000" b="1" dirty="0" smtClean="0"/>
              <a:t>1200X1200</a:t>
            </a:r>
            <a:r>
              <a:rPr lang="ka-GE" sz="1000" b="1" dirty="0" smtClean="0"/>
              <a:t>მმ</a:t>
            </a:r>
            <a:endParaRPr lang="en-US" sz="1000" b="1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510335" y="1394044"/>
            <a:ext cx="1584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646239" y="1394045"/>
            <a:ext cx="864096" cy="755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94511" y="1403917"/>
            <a:ext cx="1943494" cy="778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8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73" y="1317341"/>
            <a:ext cx="8985994" cy="3970954"/>
          </a:xfrm>
          <a:prstGeom prst="rect">
            <a:avLst/>
          </a:prstGeom>
        </p:spPr>
      </p:pic>
      <p:pic>
        <p:nvPicPr>
          <p:cNvPr id="15" name="Рисунок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60350"/>
            <a:ext cx="1079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94553" y="204057"/>
            <a:ext cx="9041472" cy="660089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№2 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კონტეინერი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175" y="864146"/>
            <a:ext cx="1431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u="sng" dirty="0" smtClean="0"/>
              <a:t>გეგმა.</a:t>
            </a:r>
            <a:endParaRPr lang="en-US" sz="1100" b="1" u="sng" dirty="0"/>
          </a:p>
        </p:txBody>
      </p:sp>
      <p:sp>
        <p:nvSpPr>
          <p:cNvPr id="61" name="Равнобедренный треугольник 32"/>
          <p:cNvSpPr/>
          <p:nvPr/>
        </p:nvSpPr>
        <p:spPr>
          <a:xfrm rot="10800000">
            <a:off x="1062064" y="2252043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846039" y="201627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1,80</a:t>
            </a:r>
            <a:endParaRPr lang="en-US" sz="1400" b="1" dirty="0"/>
          </a:p>
        </p:txBody>
      </p:sp>
      <p:sp>
        <p:nvSpPr>
          <p:cNvPr id="66" name="Равнобедренный треугольник 8"/>
          <p:cNvSpPr/>
          <p:nvPr/>
        </p:nvSpPr>
        <p:spPr>
          <a:xfrm rot="10800000">
            <a:off x="1638127" y="4916339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710135" y="468057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sp>
        <p:nvSpPr>
          <p:cNvPr id="48" name="Равнобедренный треугольник 8"/>
          <p:cNvSpPr/>
          <p:nvPr/>
        </p:nvSpPr>
        <p:spPr>
          <a:xfrm rot="10800000">
            <a:off x="6030616" y="4896593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030616" y="466082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sp>
        <p:nvSpPr>
          <p:cNvPr id="47" name="Равнобедренный треугольник 8"/>
          <p:cNvSpPr/>
          <p:nvPr/>
        </p:nvSpPr>
        <p:spPr>
          <a:xfrm rot="10800000">
            <a:off x="6390655" y="2304306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390655" y="206853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0,80</a:t>
            </a:r>
            <a:endParaRPr lang="en-US" sz="1400" b="1" dirty="0"/>
          </a:p>
        </p:txBody>
      </p:sp>
      <p:sp>
        <p:nvSpPr>
          <p:cNvPr id="56" name="Равнобедренный треугольник 8"/>
          <p:cNvSpPr/>
          <p:nvPr/>
        </p:nvSpPr>
        <p:spPr>
          <a:xfrm rot="10800000">
            <a:off x="4014391" y="4896593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798367" y="466082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0,</a:t>
            </a:r>
            <a:r>
              <a:rPr lang="ru-RU" sz="1400" b="1" dirty="0" smtClean="0"/>
              <a:t>2</a:t>
            </a:r>
            <a:r>
              <a:rPr lang="ka-GE" sz="1400" b="1" dirty="0" smtClean="0"/>
              <a:t>0</a:t>
            </a:r>
            <a:endParaRPr lang="en-US" sz="14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56000" y="3312418"/>
            <a:ext cx="0" cy="1008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34071" y="3528442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ფანჯარა ზომით 800</a:t>
            </a:r>
            <a:r>
              <a:rPr lang="en-US" sz="1000" b="1" dirty="0" smtClean="0"/>
              <a:t>X</a:t>
            </a:r>
            <a:r>
              <a:rPr lang="ka-GE" sz="1000" b="1" dirty="0" smtClean="0"/>
              <a:t>800მმ 1000მმ სიმაღლეზე</a:t>
            </a:r>
            <a:endParaRPr lang="en-US" sz="1000" b="1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774031" y="3702655"/>
            <a:ext cx="1584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70375" y="96809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ფანჯარა ზომით </a:t>
            </a:r>
            <a:r>
              <a:rPr lang="en-US" sz="1000" b="1" dirty="0" smtClean="0"/>
              <a:t>1200X1200</a:t>
            </a:r>
            <a:r>
              <a:rPr lang="ka-GE" sz="1000" b="1" dirty="0" smtClean="0"/>
              <a:t>მმ</a:t>
            </a:r>
            <a:endParaRPr lang="en-US" sz="1000" b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510335" y="1142305"/>
            <a:ext cx="1584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934271" y="1142306"/>
            <a:ext cx="576064" cy="873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94511" y="1152178"/>
            <a:ext cx="792088" cy="900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6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38" y="1407804"/>
            <a:ext cx="9270975" cy="4498273"/>
          </a:xfrm>
          <a:prstGeom prst="rect">
            <a:avLst/>
          </a:prstGeom>
        </p:spPr>
      </p:pic>
      <p:pic>
        <p:nvPicPr>
          <p:cNvPr id="15" name="Рисунок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60350"/>
            <a:ext cx="1079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94553" y="204057"/>
            <a:ext cx="9041472" cy="660089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№</a:t>
            </a:r>
            <a:r>
              <a:rPr lang="en-US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3</a:t>
            </a:r>
            <a:r>
              <a:rPr lang="ru-RU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კონტეინერი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175" y="864146"/>
            <a:ext cx="1431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u="sng" dirty="0" smtClean="0"/>
              <a:t>გეგმა.</a:t>
            </a:r>
            <a:endParaRPr lang="en-US" sz="1100" b="1" u="sng" dirty="0"/>
          </a:p>
        </p:txBody>
      </p:sp>
      <p:sp>
        <p:nvSpPr>
          <p:cNvPr id="61" name="Равнобедренный треугольник 32"/>
          <p:cNvSpPr/>
          <p:nvPr/>
        </p:nvSpPr>
        <p:spPr>
          <a:xfrm rot="10800000">
            <a:off x="8982944" y="2252043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8766919" y="201627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1,80</a:t>
            </a:r>
            <a:endParaRPr lang="en-US" sz="1400" b="1" dirty="0"/>
          </a:p>
        </p:txBody>
      </p:sp>
      <p:sp>
        <p:nvSpPr>
          <p:cNvPr id="66" name="Равнобедренный треугольник 8"/>
          <p:cNvSpPr/>
          <p:nvPr/>
        </p:nvSpPr>
        <p:spPr>
          <a:xfrm rot="10800000">
            <a:off x="990056" y="2036019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062064" y="180025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sp>
        <p:nvSpPr>
          <p:cNvPr id="48" name="Равнобедренный треугольник 8"/>
          <p:cNvSpPr/>
          <p:nvPr/>
        </p:nvSpPr>
        <p:spPr>
          <a:xfrm rot="10800000">
            <a:off x="6246639" y="3044131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246639" y="280836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sp>
        <p:nvSpPr>
          <p:cNvPr id="47" name="Равнобедренный треугольник 8"/>
          <p:cNvSpPr/>
          <p:nvPr/>
        </p:nvSpPr>
        <p:spPr>
          <a:xfrm rot="10800000">
            <a:off x="6318647" y="2088282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318647" y="185251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1,40</a:t>
            </a:r>
            <a:endParaRPr lang="en-US" sz="1400" b="1" dirty="0"/>
          </a:p>
        </p:txBody>
      </p:sp>
      <p:sp>
        <p:nvSpPr>
          <p:cNvPr id="56" name="Равнобедренный треугольник 8"/>
          <p:cNvSpPr/>
          <p:nvPr/>
        </p:nvSpPr>
        <p:spPr>
          <a:xfrm rot="10800000">
            <a:off x="2790255" y="4896593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574231" y="466082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0,</a:t>
            </a:r>
            <a:r>
              <a:rPr lang="en-US" sz="1400" b="1" dirty="0" smtClean="0"/>
              <a:t>8</a:t>
            </a:r>
            <a:r>
              <a:rPr lang="ka-GE" sz="1400" b="1" dirty="0" smtClean="0"/>
              <a:t>0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094511" y="590470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ფანჯარა ზომით </a:t>
            </a:r>
            <a:r>
              <a:rPr lang="en-US" sz="1000" b="1" dirty="0" smtClean="0"/>
              <a:t>1200X1200</a:t>
            </a:r>
            <a:r>
              <a:rPr lang="ka-GE" sz="1000" b="1" dirty="0" smtClean="0"/>
              <a:t>მმ</a:t>
            </a:r>
            <a:endParaRPr lang="en-US" sz="1000" b="1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4734471" y="6078919"/>
            <a:ext cx="1584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4230415" y="5256634"/>
            <a:ext cx="504056" cy="822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246639" y="5256634"/>
            <a:ext cx="648072" cy="8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0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1" y="1154886"/>
            <a:ext cx="8877028" cy="4479075"/>
          </a:xfrm>
          <a:prstGeom prst="rect">
            <a:avLst/>
          </a:prstGeom>
        </p:spPr>
      </p:pic>
      <p:pic>
        <p:nvPicPr>
          <p:cNvPr id="15" name="Рисунок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60350"/>
            <a:ext cx="1079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94553" y="204057"/>
            <a:ext cx="9041472" cy="660089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№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4 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კონტეინერი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175" y="864146"/>
            <a:ext cx="1431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u="sng" dirty="0" smtClean="0"/>
              <a:t>გეგმა.</a:t>
            </a:r>
            <a:endParaRPr lang="en-US" sz="1100" b="1" u="sng" dirty="0"/>
          </a:p>
        </p:txBody>
      </p:sp>
      <p:sp>
        <p:nvSpPr>
          <p:cNvPr id="61" name="Равнобедренный треугольник 32"/>
          <p:cNvSpPr/>
          <p:nvPr/>
        </p:nvSpPr>
        <p:spPr>
          <a:xfrm rot="10800000">
            <a:off x="1062064" y="4248522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846039" y="401275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1,80</a:t>
            </a:r>
            <a:endParaRPr lang="en-US" sz="1400" b="1" dirty="0"/>
          </a:p>
        </p:txBody>
      </p:sp>
      <p:sp>
        <p:nvSpPr>
          <p:cNvPr id="66" name="Равнобедренный треугольник 8"/>
          <p:cNvSpPr/>
          <p:nvPr/>
        </p:nvSpPr>
        <p:spPr>
          <a:xfrm rot="10800000">
            <a:off x="2718247" y="4752578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2790255" y="451680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0.80</a:t>
            </a:r>
            <a:endParaRPr lang="en-US" sz="14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5814591" y="2418125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ფანჯარა ზომით 800</a:t>
            </a:r>
            <a:r>
              <a:rPr lang="en-US" sz="1000" b="1" dirty="0" smtClean="0"/>
              <a:t>X</a:t>
            </a:r>
            <a:r>
              <a:rPr lang="ka-GE" sz="1000" b="1" dirty="0" smtClean="0"/>
              <a:t>800მმ 1000მმ სიმაღლეზე</a:t>
            </a:r>
            <a:endParaRPr lang="en-US" sz="1000" b="1" dirty="0"/>
          </a:p>
        </p:txBody>
      </p:sp>
      <p:sp>
        <p:nvSpPr>
          <p:cNvPr id="48" name="Равнобедренный треугольник 8"/>
          <p:cNvSpPr/>
          <p:nvPr/>
        </p:nvSpPr>
        <p:spPr>
          <a:xfrm rot="10800000">
            <a:off x="8550895" y="4464545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8550895" y="422877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1.80</a:t>
            </a:r>
            <a:endParaRPr lang="en-US" sz="1400" b="1" dirty="0"/>
          </a:p>
        </p:txBody>
      </p:sp>
      <p:sp>
        <p:nvSpPr>
          <p:cNvPr id="47" name="Равнобедренный треугольник 8"/>
          <p:cNvSpPr/>
          <p:nvPr/>
        </p:nvSpPr>
        <p:spPr>
          <a:xfrm rot="10800000">
            <a:off x="6894711" y="4752577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894711" y="451680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0,80</a:t>
            </a:r>
            <a:endParaRPr lang="en-US" sz="1400" b="1" dirty="0"/>
          </a:p>
        </p:txBody>
      </p:sp>
      <p:sp>
        <p:nvSpPr>
          <p:cNvPr id="23" name="Равнобедренный треугольник 32"/>
          <p:cNvSpPr/>
          <p:nvPr/>
        </p:nvSpPr>
        <p:spPr>
          <a:xfrm rot="10800000">
            <a:off x="2358208" y="1964011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142183" y="172824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0,20</a:t>
            </a:r>
            <a:endParaRPr lang="en-US" sz="1400" b="1" dirty="0"/>
          </a:p>
        </p:txBody>
      </p:sp>
      <p:sp>
        <p:nvSpPr>
          <p:cNvPr id="25" name="Равнобедренный треугольник 32"/>
          <p:cNvSpPr/>
          <p:nvPr/>
        </p:nvSpPr>
        <p:spPr>
          <a:xfrm rot="10800000">
            <a:off x="8478888" y="2016274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262863" y="178050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0,20</a:t>
            </a:r>
            <a:endParaRPr lang="en-US" sz="1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110735" y="1764000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038726" y="1728242"/>
            <a:ext cx="720081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454551" y="2592338"/>
            <a:ext cx="1584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74431" y="593664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ფანჯარა ზომით </a:t>
            </a:r>
            <a:r>
              <a:rPr lang="en-US" sz="1000" b="1" dirty="0" smtClean="0"/>
              <a:t>1200X1200</a:t>
            </a:r>
            <a:r>
              <a:rPr lang="ka-GE" sz="1000" b="1" dirty="0" smtClean="0"/>
              <a:t>მმ</a:t>
            </a:r>
            <a:endParaRPr lang="en-US" sz="1000" b="1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4014391" y="6110857"/>
            <a:ext cx="1584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1926159" y="4968602"/>
            <a:ext cx="2088232" cy="1142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526559" y="4968602"/>
            <a:ext cx="2304256" cy="1168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4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5" y="1512218"/>
            <a:ext cx="9414991" cy="4258732"/>
          </a:xfrm>
          <a:prstGeom prst="rect">
            <a:avLst/>
          </a:prstGeom>
        </p:spPr>
      </p:pic>
      <p:pic>
        <p:nvPicPr>
          <p:cNvPr id="15" name="Рисунок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60350"/>
            <a:ext cx="1079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94553" y="204057"/>
            <a:ext cx="9041472" cy="660089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№</a:t>
            </a:r>
            <a:r>
              <a:rPr lang="en-US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5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კონტეინერი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175" y="864146"/>
            <a:ext cx="1431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u="sng" dirty="0" smtClean="0"/>
              <a:t>გეგმა.</a:t>
            </a:r>
            <a:endParaRPr lang="en-US" sz="1100" b="1" u="sng" dirty="0"/>
          </a:p>
        </p:txBody>
      </p:sp>
      <p:sp>
        <p:nvSpPr>
          <p:cNvPr id="61" name="Равнобедренный треугольник 32"/>
          <p:cNvSpPr/>
          <p:nvPr/>
        </p:nvSpPr>
        <p:spPr>
          <a:xfrm rot="10800000">
            <a:off x="1206080" y="4248522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278087" y="401275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0,20</a:t>
            </a:r>
            <a:endParaRPr lang="en-US" sz="1400" b="1" dirty="0"/>
          </a:p>
        </p:txBody>
      </p:sp>
      <p:sp>
        <p:nvSpPr>
          <p:cNvPr id="66" name="Равнобедренный треугольник 8"/>
          <p:cNvSpPr/>
          <p:nvPr/>
        </p:nvSpPr>
        <p:spPr>
          <a:xfrm rot="10800000">
            <a:off x="3078287" y="4752578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150295" y="451680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0.80</a:t>
            </a:r>
            <a:endParaRPr lang="en-US" sz="1400" b="1" dirty="0"/>
          </a:p>
        </p:txBody>
      </p:sp>
      <p:sp>
        <p:nvSpPr>
          <p:cNvPr id="48" name="Равнобедренный треугольник 8"/>
          <p:cNvSpPr/>
          <p:nvPr/>
        </p:nvSpPr>
        <p:spPr>
          <a:xfrm rot="10800000">
            <a:off x="8550895" y="4464545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8550895" y="422877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0,20</a:t>
            </a:r>
            <a:endParaRPr lang="en-US" sz="1400" b="1" dirty="0"/>
          </a:p>
        </p:txBody>
      </p:sp>
      <p:sp>
        <p:nvSpPr>
          <p:cNvPr id="47" name="Равнобедренный треугольник 8"/>
          <p:cNvSpPr/>
          <p:nvPr/>
        </p:nvSpPr>
        <p:spPr>
          <a:xfrm rot="10800000">
            <a:off x="6894711" y="4752577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894711" y="451680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0,80</a:t>
            </a:r>
            <a:endParaRPr lang="en-US" sz="1400" b="1" dirty="0"/>
          </a:p>
        </p:txBody>
      </p:sp>
      <p:sp>
        <p:nvSpPr>
          <p:cNvPr id="23" name="Равнобедренный треугольник 32"/>
          <p:cNvSpPr/>
          <p:nvPr/>
        </p:nvSpPr>
        <p:spPr>
          <a:xfrm rot="10800000">
            <a:off x="1278088" y="1964011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62063" y="172824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1,80</a:t>
            </a:r>
            <a:endParaRPr lang="en-US" sz="1400" b="1" dirty="0"/>
          </a:p>
        </p:txBody>
      </p:sp>
      <p:sp>
        <p:nvSpPr>
          <p:cNvPr id="25" name="Равнобедренный треугольник 32"/>
          <p:cNvSpPr/>
          <p:nvPr/>
        </p:nvSpPr>
        <p:spPr>
          <a:xfrm rot="10800000">
            <a:off x="8838928" y="2016274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622903" y="178050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1,80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374431" y="608066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ფანჯარა ზომით </a:t>
            </a:r>
            <a:r>
              <a:rPr lang="en-US" sz="1000" b="1" dirty="0" smtClean="0"/>
              <a:t>1200X1200</a:t>
            </a:r>
            <a:r>
              <a:rPr lang="ka-GE" sz="1000" b="1" dirty="0" smtClean="0"/>
              <a:t>მმ</a:t>
            </a:r>
            <a:endParaRPr lang="en-US" sz="1000" b="1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4014391" y="6254873"/>
            <a:ext cx="1584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1926159" y="5122490"/>
            <a:ext cx="2088232" cy="1142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526559" y="5112618"/>
            <a:ext cx="2304256" cy="1168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88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0" y="1612506"/>
            <a:ext cx="9559007" cy="4326196"/>
          </a:xfrm>
          <a:prstGeom prst="rect">
            <a:avLst/>
          </a:prstGeom>
        </p:spPr>
      </p:pic>
      <p:pic>
        <p:nvPicPr>
          <p:cNvPr id="15" name="Рисунок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60350"/>
            <a:ext cx="1079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94553" y="204057"/>
            <a:ext cx="9041472" cy="660089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№</a:t>
            </a:r>
            <a:r>
              <a:rPr lang="en-US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6 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კონტეინერი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175" y="864146"/>
            <a:ext cx="1431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u="sng" dirty="0" smtClean="0"/>
              <a:t>გეგმა.</a:t>
            </a:r>
            <a:endParaRPr lang="en-US" sz="1100" b="1" u="sng" dirty="0"/>
          </a:p>
        </p:txBody>
      </p:sp>
      <p:sp>
        <p:nvSpPr>
          <p:cNvPr id="61" name="Равнобедренный треугольник 32"/>
          <p:cNvSpPr/>
          <p:nvPr/>
        </p:nvSpPr>
        <p:spPr>
          <a:xfrm rot="10800000">
            <a:off x="1206080" y="4248522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278087" y="401275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0,20</a:t>
            </a:r>
            <a:endParaRPr lang="en-US" sz="1400" b="1" dirty="0"/>
          </a:p>
        </p:txBody>
      </p:sp>
      <p:sp>
        <p:nvSpPr>
          <p:cNvPr id="66" name="Равнобедренный треугольник 8"/>
          <p:cNvSpPr/>
          <p:nvPr/>
        </p:nvSpPr>
        <p:spPr>
          <a:xfrm rot="10800000">
            <a:off x="3078287" y="4968602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150295" y="473283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0.80</a:t>
            </a:r>
            <a:endParaRPr lang="en-US" sz="1400" b="1" dirty="0"/>
          </a:p>
        </p:txBody>
      </p:sp>
      <p:sp>
        <p:nvSpPr>
          <p:cNvPr id="48" name="Равнобедренный треугольник 8"/>
          <p:cNvSpPr/>
          <p:nvPr/>
        </p:nvSpPr>
        <p:spPr>
          <a:xfrm rot="10800000">
            <a:off x="7182744" y="4896593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182744" y="466082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0,20</a:t>
            </a:r>
            <a:endParaRPr lang="en-US" sz="1400" b="1" dirty="0"/>
          </a:p>
        </p:txBody>
      </p:sp>
      <p:sp>
        <p:nvSpPr>
          <p:cNvPr id="23" name="Равнобедренный треугольник 32"/>
          <p:cNvSpPr/>
          <p:nvPr/>
        </p:nvSpPr>
        <p:spPr>
          <a:xfrm rot="10800000">
            <a:off x="1350096" y="2036019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134071" y="180025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1,80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374431" y="622467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ფანჯარა ზომით </a:t>
            </a:r>
            <a:r>
              <a:rPr lang="en-US" sz="1000" b="1" dirty="0" smtClean="0"/>
              <a:t>1200X1200</a:t>
            </a:r>
            <a:r>
              <a:rPr lang="ka-GE" sz="1000" b="1" dirty="0" smtClean="0"/>
              <a:t>მმ</a:t>
            </a:r>
            <a:endParaRPr lang="en-US" sz="1000" b="1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4014391" y="6398889"/>
            <a:ext cx="1584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1926159" y="5266506"/>
            <a:ext cx="2088232" cy="1142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526559" y="5256634"/>
            <a:ext cx="2304256" cy="1168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1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3" y="1584226"/>
            <a:ext cx="9126958" cy="4117245"/>
          </a:xfrm>
          <a:prstGeom prst="rect">
            <a:avLst/>
          </a:prstGeom>
        </p:spPr>
      </p:pic>
      <p:pic>
        <p:nvPicPr>
          <p:cNvPr id="15" name="Рисунок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60350"/>
            <a:ext cx="1079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94553" y="204057"/>
            <a:ext cx="9041472" cy="660089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№</a:t>
            </a:r>
            <a:r>
              <a:rPr lang="en-US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7 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კონტეინერი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175" y="864146"/>
            <a:ext cx="1431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u="sng" dirty="0" smtClean="0"/>
              <a:t>გეგმა.</a:t>
            </a:r>
            <a:endParaRPr lang="en-US" sz="1100" b="1" u="sng" dirty="0"/>
          </a:p>
        </p:txBody>
      </p:sp>
      <p:sp>
        <p:nvSpPr>
          <p:cNvPr id="61" name="Равнобедренный треугольник 32"/>
          <p:cNvSpPr/>
          <p:nvPr/>
        </p:nvSpPr>
        <p:spPr>
          <a:xfrm rot="10800000">
            <a:off x="1350096" y="4018285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422103" y="37825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0,20</a:t>
            </a:r>
            <a:endParaRPr lang="en-US" sz="1400" b="1" dirty="0"/>
          </a:p>
        </p:txBody>
      </p:sp>
      <p:sp>
        <p:nvSpPr>
          <p:cNvPr id="48" name="Равнобедренный треугольник 8"/>
          <p:cNvSpPr/>
          <p:nvPr/>
        </p:nvSpPr>
        <p:spPr>
          <a:xfrm rot="10800000">
            <a:off x="7182744" y="4810372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182744" y="457460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0,80</a:t>
            </a:r>
            <a:endParaRPr lang="en-US" sz="1400" b="1" dirty="0"/>
          </a:p>
        </p:txBody>
      </p:sp>
      <p:sp>
        <p:nvSpPr>
          <p:cNvPr id="23" name="Равнобедренный треугольник 32"/>
          <p:cNvSpPr/>
          <p:nvPr/>
        </p:nvSpPr>
        <p:spPr>
          <a:xfrm rot="10800000">
            <a:off x="1494112" y="2002061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278087" y="176629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1,80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374431" y="5706407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ფანჯარა ზომით </a:t>
            </a:r>
            <a:r>
              <a:rPr lang="en-US" sz="1000" b="1" dirty="0" smtClean="0"/>
              <a:t>1200X1200</a:t>
            </a:r>
            <a:r>
              <a:rPr lang="ka-GE" sz="1000" b="1" dirty="0" smtClean="0"/>
              <a:t>მმ</a:t>
            </a:r>
            <a:endParaRPr lang="en-US" sz="1000" b="1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4014391" y="5880620"/>
            <a:ext cx="1584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2754251" y="5132811"/>
            <a:ext cx="1260140" cy="757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526559" y="5058285"/>
            <a:ext cx="1215107" cy="848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8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85" y="1178568"/>
            <a:ext cx="6019611" cy="4987678"/>
          </a:xfrm>
          <a:prstGeom prst="rect">
            <a:avLst/>
          </a:prstGeom>
        </p:spPr>
      </p:pic>
      <p:pic>
        <p:nvPicPr>
          <p:cNvPr id="15" name="Рисунок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60350"/>
            <a:ext cx="1079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-1407" y="3393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094553" y="204057"/>
            <a:ext cx="9041472" cy="660089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№</a:t>
            </a:r>
            <a:r>
              <a:rPr lang="en-US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8 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კონტეინერი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175" y="864146"/>
            <a:ext cx="1431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u="sng" dirty="0" smtClean="0"/>
              <a:t>გეგმა.</a:t>
            </a:r>
            <a:endParaRPr lang="en-US" sz="1100" b="1" u="sng" dirty="0"/>
          </a:p>
        </p:txBody>
      </p:sp>
      <p:sp>
        <p:nvSpPr>
          <p:cNvPr id="61" name="Равнобедренный треугольник 32"/>
          <p:cNvSpPr/>
          <p:nvPr/>
        </p:nvSpPr>
        <p:spPr>
          <a:xfrm rot="10800000">
            <a:off x="6102624" y="4018285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5886599" y="37825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0,20</a:t>
            </a:r>
            <a:endParaRPr lang="en-US" sz="1400" b="1" dirty="0"/>
          </a:p>
        </p:txBody>
      </p:sp>
      <p:sp>
        <p:nvSpPr>
          <p:cNvPr id="48" name="Равнобедренный треугольник 8"/>
          <p:cNvSpPr/>
          <p:nvPr/>
        </p:nvSpPr>
        <p:spPr>
          <a:xfrm rot="10800000">
            <a:off x="3510336" y="5112618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10336" y="487684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0,80</a:t>
            </a:r>
            <a:endParaRPr lang="en-US" sz="1400" b="1" dirty="0"/>
          </a:p>
        </p:txBody>
      </p:sp>
      <p:sp>
        <p:nvSpPr>
          <p:cNvPr id="23" name="Равнобедренный треугольник 32"/>
          <p:cNvSpPr/>
          <p:nvPr/>
        </p:nvSpPr>
        <p:spPr>
          <a:xfrm rot="10800000">
            <a:off x="5814592" y="1656234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98567" y="142046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1,80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62563" y="604625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ფანჯარა ზომით </a:t>
            </a:r>
            <a:r>
              <a:rPr lang="en-US" sz="1000" b="1" dirty="0" smtClean="0"/>
              <a:t>1200X1200</a:t>
            </a:r>
            <a:r>
              <a:rPr lang="ka-GE" sz="1000" b="1" dirty="0" smtClean="0"/>
              <a:t>მმ</a:t>
            </a:r>
            <a:endParaRPr lang="en-US" sz="1000" b="1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5202523" y="6220467"/>
            <a:ext cx="1584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942383" y="5472658"/>
            <a:ext cx="1260140" cy="757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28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8935</TotalTime>
  <Words>318</Words>
  <Application>Microsoft Office PowerPoint</Application>
  <PresentationFormat>Произвольный</PresentationFormat>
  <Paragraphs>89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AcadNusx</vt:lpstr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кусиани</dc:creator>
  <cp:lastModifiedBy>Spiridon Moseshvili</cp:lastModifiedBy>
  <cp:revision>955</cp:revision>
  <cp:lastPrinted>2024-02-14T09:10:55Z</cp:lastPrinted>
  <dcterms:created xsi:type="dcterms:W3CDTF">2008-07-04T11:56:19Z</dcterms:created>
  <dcterms:modified xsi:type="dcterms:W3CDTF">2024-02-19T12:27:38Z</dcterms:modified>
</cp:coreProperties>
</file>