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5"/>
  </p:sldMasterIdLst>
  <p:notesMasterIdLst>
    <p:notesMasterId r:id="rId13"/>
  </p:notesMasterIdLst>
  <p:sldIdLst>
    <p:sldId id="258" r:id="rId6"/>
    <p:sldId id="257" r:id="rId7"/>
    <p:sldId id="282" r:id="rId8"/>
    <p:sldId id="292" r:id="rId9"/>
    <p:sldId id="293" r:id="rId10"/>
    <p:sldId id="294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50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F8A29-9242-41BA-942A-042501D469A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53579-D4DE-461A-AF9A-F42CCA30C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0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7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53579-D4DE-461A-AF9A-F42CCA30C2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4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580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8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8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5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4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7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EF892E2-3999-4999-8C14-E8EAEDA7659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9DFE-285D-4A21-9227-59E39EA4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1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7608" y="2665256"/>
            <a:ext cx="64588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ახალი </a:t>
            </a:r>
            <a:r>
              <a:rPr lang="ka-GE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ფასმაჩვენებლები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3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334100"/>
            <a:ext cx="9583738" cy="461683"/>
          </a:xfrm>
        </p:spPr>
        <p:txBody>
          <a:bodyPr/>
          <a:lstStyle/>
          <a:p>
            <a:r>
              <a:rPr lang="ka-GE" sz="2800" dirty="0"/>
              <a:t>ავტოგასამართი სადგურების ფასმაჩვენებლები</a:t>
            </a:r>
            <a:r>
              <a:rPr lang="ka-GE" sz="4400" dirty="0" smtClean="0"/>
              <a:t/>
            </a:r>
            <a:br>
              <a:rPr lang="ka-GE" sz="4400" dirty="0" smtClean="0"/>
            </a:br>
            <a:r>
              <a:rPr lang="ka-GE" sz="2400" dirty="0" smtClean="0"/>
              <a:t/>
            </a:r>
            <a:br>
              <a:rPr lang="ka-GE" sz="2400" dirty="0" smtClean="0"/>
            </a:b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7927" y="2243838"/>
            <a:ext cx="10861964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ისანი </a:t>
            </a:r>
            <a:r>
              <a:rPr lang="en-US" sz="2400" dirty="0" smtClean="0"/>
              <a:t>                       </a:t>
            </a:r>
            <a:r>
              <a:rPr lang="ka-GE" sz="1200" dirty="0" smtClean="0"/>
              <a:t>ქ. თბილისი, </a:t>
            </a:r>
            <a:r>
              <a:rPr lang="ka-GE" sz="1200" dirty="0" err="1" smtClean="0"/>
              <a:t>აწყურის</a:t>
            </a:r>
            <a:r>
              <a:rPr lang="ka-GE" sz="1200" dirty="0" smtClean="0"/>
              <a:t> ქუჩისა და კახეთის გზატკეცილის </a:t>
            </a:r>
            <a:r>
              <a:rPr lang="ka-GE" sz="1200" dirty="0" err="1" smtClean="0"/>
              <a:t>მიმდებარედ</a:t>
            </a:r>
            <a:r>
              <a:rPr lang="ka-GE" sz="1200" dirty="0" smtClean="0"/>
              <a:t> </a:t>
            </a:r>
            <a:r>
              <a:rPr lang="en-US" sz="1200" dirty="0" smtClean="0"/>
              <a:t> </a:t>
            </a:r>
            <a:r>
              <a:rPr lang="ka-GE" sz="1200" dirty="0" smtClean="0"/>
              <a:t>(ს/კ    01.17.13.010.013 )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ვახუშტი           </a:t>
            </a:r>
            <a:r>
              <a:rPr lang="en-US" sz="2400" dirty="0" smtClean="0"/>
              <a:t>         </a:t>
            </a:r>
            <a:r>
              <a:rPr lang="ka-GE" sz="1200" dirty="0" smtClean="0"/>
              <a:t>ქ .თბილისი,  გიორგი სააკაძის დაღმართი </a:t>
            </a:r>
            <a:r>
              <a:rPr lang="en-US" sz="1200" dirty="0" smtClean="0"/>
              <a:t>N</a:t>
            </a:r>
            <a:r>
              <a:rPr lang="ka-GE" sz="1200" dirty="0" smtClean="0"/>
              <a:t> 13 (ს/კ   01.10.13.016.033 )</a:t>
            </a:r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მარიჯანი        </a:t>
            </a:r>
            <a:r>
              <a:rPr lang="en-US" sz="2400" dirty="0" smtClean="0"/>
              <a:t>    </a:t>
            </a:r>
            <a:r>
              <a:rPr lang="ka-GE" sz="2400" dirty="0" smtClean="0"/>
              <a:t>     </a:t>
            </a:r>
            <a:r>
              <a:rPr lang="en-US" sz="2400" dirty="0" smtClean="0"/>
              <a:t> </a:t>
            </a:r>
            <a:r>
              <a:rPr lang="ka-GE" sz="2400" dirty="0" smtClean="0"/>
              <a:t> </a:t>
            </a:r>
            <a:r>
              <a:rPr lang="ka-GE" sz="1200" dirty="0" smtClean="0"/>
              <a:t>ქ. </a:t>
            </a:r>
            <a:r>
              <a:rPr lang="ka-GE" sz="1200" dirty="0"/>
              <a:t>თბილისი, </a:t>
            </a:r>
            <a:r>
              <a:rPr lang="ka-GE" sz="1200" dirty="0" err="1" smtClean="0"/>
              <a:t>მარჯანის</a:t>
            </a:r>
            <a:r>
              <a:rPr lang="ka-GE" sz="1200" dirty="0" smtClean="0"/>
              <a:t> .ქ </a:t>
            </a:r>
            <a:r>
              <a:rPr lang="en-US" sz="1200" dirty="0" smtClean="0"/>
              <a:t>N </a:t>
            </a:r>
            <a:r>
              <a:rPr lang="ka-GE" sz="1200" dirty="0" smtClean="0"/>
              <a:t>16</a:t>
            </a:r>
            <a:r>
              <a:rPr lang="en-US" sz="1200" dirty="0" smtClean="0"/>
              <a:t>   (</a:t>
            </a:r>
            <a:r>
              <a:rPr lang="ka-GE" sz="1200" dirty="0" smtClean="0"/>
              <a:t>ს/კ    01.01.14.03.039.042 )</a:t>
            </a:r>
            <a:r>
              <a:rPr lang="en-US" sz="1200" dirty="0" smtClean="0"/>
              <a:t> </a:t>
            </a:r>
            <a:endParaRPr lang="ka-GE" sz="1200" dirty="0"/>
          </a:p>
          <a:p>
            <a:pPr marL="457200" indent="-457200">
              <a:buFont typeface="+mj-lt"/>
              <a:buAutoNum type="arabicPeriod"/>
            </a:pPr>
            <a:r>
              <a:rPr lang="ka-GE" sz="2400" dirty="0" smtClean="0"/>
              <a:t>ვარკეთილი         </a:t>
            </a:r>
            <a:r>
              <a:rPr lang="en-US" sz="2400" dirty="0" smtClean="0"/>
              <a:t>     </a:t>
            </a:r>
            <a:r>
              <a:rPr lang="ka-GE" sz="2400" dirty="0" smtClean="0"/>
              <a:t> </a:t>
            </a:r>
            <a:r>
              <a:rPr lang="ka-GE" sz="1200" dirty="0" smtClean="0"/>
              <a:t>ქ. თბილისი ,  ჯავახეთის .ქ    </a:t>
            </a:r>
            <a:r>
              <a:rPr lang="en-US" sz="1200" dirty="0" smtClean="0"/>
              <a:t>N </a:t>
            </a:r>
            <a:r>
              <a:rPr lang="ka-GE" sz="1200" dirty="0" smtClean="0"/>
              <a:t>18</a:t>
            </a:r>
            <a:r>
              <a:rPr lang="en-US" sz="1200" dirty="0" smtClean="0"/>
              <a:t> </a:t>
            </a:r>
            <a:r>
              <a:rPr lang="ka-GE" sz="1200" dirty="0" smtClean="0"/>
              <a:t>( ს/კ </a:t>
            </a:r>
            <a:r>
              <a:rPr lang="en-US" sz="1200" dirty="0" smtClean="0"/>
              <a:t>01.</a:t>
            </a:r>
            <a:r>
              <a:rPr lang="ka-GE" sz="1200" dirty="0" smtClean="0"/>
              <a:t>19.36.001.058 )</a:t>
            </a:r>
            <a:endParaRPr lang="ka-GE" sz="1200" dirty="0"/>
          </a:p>
          <a:p>
            <a:endParaRPr lang="ka-GE" sz="1400" dirty="0"/>
          </a:p>
        </p:txBody>
      </p:sp>
    </p:spTree>
    <p:extLst>
      <p:ext uri="{BB962C8B-B14F-4D97-AF65-F5344CB8AC3E}">
        <p14:creationId xmlns:p14="http://schemas.microsoft.com/office/powerpoint/2010/main" val="35344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744737"/>
          </a:xfrm>
        </p:spPr>
        <p:txBody>
          <a:bodyPr/>
          <a:lstStyle/>
          <a:p>
            <a:r>
              <a:rPr lang="ka-GE" dirty="0" smtClean="0"/>
              <a:t>აგს ვახუშტი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203" y="1892695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326" y="1321809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4652" y="608758"/>
            <a:ext cx="49545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ცალმხრივი 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</a:t>
            </a:r>
            <a:r>
              <a:rPr lang="ka-GE" dirty="0" smtClean="0"/>
              <a:t>(სრული </a:t>
            </a:r>
            <a:r>
              <a:rPr lang="ka-GE" dirty="0"/>
              <a:t>ლოგო </a:t>
            </a:r>
            <a:r>
              <a:rPr lang="ka-GE" dirty="0" smtClean="0"/>
              <a:t>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  <a:endParaRPr lang="ka-G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1" t="16370" r="13989" b="7036"/>
          <a:stretch/>
        </p:blipFill>
        <p:spPr>
          <a:xfrm>
            <a:off x="3508778" y="2546166"/>
            <a:ext cx="3221086" cy="2721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7" t="14165" r="14856" b="8820"/>
          <a:stretch/>
        </p:blipFill>
        <p:spPr>
          <a:xfrm>
            <a:off x="185334" y="2540171"/>
            <a:ext cx="3297753" cy="272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742" y="3399183"/>
            <a:ext cx="4887699" cy="31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744737"/>
          </a:xfrm>
        </p:spPr>
        <p:txBody>
          <a:bodyPr/>
          <a:lstStyle/>
          <a:p>
            <a:r>
              <a:rPr lang="ka-GE" dirty="0" smtClean="0"/>
              <a:t>აგს ვარკეთილი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203" y="1892695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326" y="1321809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4652" y="608758"/>
            <a:ext cx="49545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ცალმხრივი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</a:t>
            </a:r>
            <a:r>
              <a:rPr lang="ka-GE" dirty="0" smtClean="0"/>
              <a:t>(სრული </a:t>
            </a:r>
            <a:r>
              <a:rPr lang="ka-GE" dirty="0"/>
              <a:t>ლოგო </a:t>
            </a:r>
            <a:r>
              <a:rPr lang="ka-GE" dirty="0" smtClean="0"/>
              <a:t>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  <a:endParaRPr lang="ka-G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6" t="7464" b="14348"/>
          <a:stretch/>
        </p:blipFill>
        <p:spPr>
          <a:xfrm>
            <a:off x="3795808" y="2468415"/>
            <a:ext cx="2808984" cy="2948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3" y="2468415"/>
            <a:ext cx="2798952" cy="2948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013" y="3433969"/>
            <a:ext cx="4794008" cy="3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744737"/>
          </a:xfrm>
        </p:spPr>
        <p:txBody>
          <a:bodyPr/>
          <a:lstStyle/>
          <a:p>
            <a:r>
              <a:rPr lang="ka-GE" dirty="0" smtClean="0"/>
              <a:t>აგს ისანი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203" y="1892695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326" y="1321809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9378" y="554498"/>
            <a:ext cx="4954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ცალმხრივი 2 ცალი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</a:t>
            </a:r>
            <a:r>
              <a:rPr lang="ka-GE" dirty="0" smtClean="0"/>
              <a:t>(სრული </a:t>
            </a:r>
            <a:r>
              <a:rPr lang="ka-GE" dirty="0"/>
              <a:t>ლოგო </a:t>
            </a:r>
            <a:r>
              <a:rPr lang="ka-GE" dirty="0" smtClean="0"/>
              <a:t>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სოკარის ლოგო</a:t>
            </a:r>
            <a:endParaRPr lang="ka-G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28" y="2376391"/>
            <a:ext cx="2354747" cy="3616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23" y="2384849"/>
            <a:ext cx="2354747" cy="3616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3" y="2384849"/>
            <a:ext cx="2345390" cy="3602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378" y="3621553"/>
            <a:ext cx="4464188" cy="292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72" y="182130"/>
            <a:ext cx="9404723" cy="744737"/>
          </a:xfrm>
        </p:spPr>
        <p:txBody>
          <a:bodyPr/>
          <a:lstStyle/>
          <a:p>
            <a:r>
              <a:rPr lang="ka-GE" dirty="0" smtClean="0"/>
              <a:t>აგს მარიჯანი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203" y="1892695"/>
            <a:ext cx="21964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რეაბილიტაციამდე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326" y="1321809"/>
            <a:ext cx="2470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რეაბილიტაციის</a:t>
            </a:r>
            <a:r>
              <a:rPr lang="ka-GE" sz="4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ka-GE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შემდგომ</a:t>
            </a:r>
            <a:endParaRPr lang="en-US" sz="20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6667" y="772753"/>
            <a:ext cx="4954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 smtClean="0"/>
              <a:t>ცალმხრივი 2 ცალი</a:t>
            </a:r>
          </a:p>
          <a:p>
            <a:endParaRPr lang="ka-G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ka-GE" dirty="0"/>
              <a:t>ნანო </a:t>
            </a:r>
            <a:r>
              <a:rPr lang="ka-GE" dirty="0" smtClean="0"/>
              <a:t>(სრული </a:t>
            </a:r>
            <a:r>
              <a:rPr lang="ka-GE" dirty="0"/>
              <a:t>ლოგო </a:t>
            </a:r>
            <a:r>
              <a:rPr lang="ka-GE" dirty="0" smtClean="0"/>
              <a:t>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პრემიუმი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რეგულარი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ევრო 5 დიზელი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ვეიმარტის ლოგო (მანათბელი)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აიკონები (მანათობელი)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a-GE" dirty="0" smtClean="0"/>
              <a:t>სოკარის ლოგო</a:t>
            </a:r>
            <a:endParaRPr lang="ka-G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t="5145" r="16838" b="1304"/>
          <a:stretch/>
        </p:blipFill>
        <p:spPr>
          <a:xfrm>
            <a:off x="3233648" y="2459393"/>
            <a:ext cx="2394418" cy="345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t="6956" r="21830" b="4493"/>
          <a:stretch/>
        </p:blipFill>
        <p:spPr>
          <a:xfrm>
            <a:off x="4909933" y="2459393"/>
            <a:ext cx="2360035" cy="345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3478" r="16838" b="1305"/>
          <a:stretch/>
        </p:blipFill>
        <p:spPr>
          <a:xfrm>
            <a:off x="533203" y="2459393"/>
            <a:ext cx="2377165" cy="3478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150" y="3878584"/>
            <a:ext cx="4237894" cy="27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5782" y="695931"/>
            <a:ext cx="9966037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IT-</a:t>
            </a:r>
            <a:r>
              <a:rPr lang="ka-G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 ძირითადი 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მოთხოვნები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ფასმაჩვენებელი ობიექტებზე უნდა იმართებოდეს ცენტრალიზებულად, როგორც სათაო ოფისიდან, ისე სადგურიდან;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კავშირისთვის გამოყენებული უნდა იყოს ქსელი (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გარდა გამონაკლისის შემთხვევებისა, რომელიც შეიძლება მოგვარდეს სხვა საშუალებით (შეთანხმდეს წინასწარ, მაგ. 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wifi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მართვის სისტემას უნდა გააჩნდეს ე.წ.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API, 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სოკარის სისტემასთან ინტეგრაციის მიზნით;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შესაძლებელი უნდა იყოს ვენდორის მხარდაჭერა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</a:t>
            </a: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-ს გამოყენებისას წარმოშობილი ხარვეზების შემთხვევაში.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971675" algn="l"/>
              </a:tabLst>
            </a:pPr>
            <a:r>
              <a:rPr lang="ka-G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5444ea2-90b0-4ece-a612-f39e0dd9a22f">VVDU5HPDTQC2-89-218798</_dlc_DocId>
    <_dlc_DocIdUrl xmlns="a5444ea2-90b0-4ece-a612-f39e0dd9a22f">
      <Url>https://docflow.socar.ge/dms/requests/_layouts/15/DocIdRedir.aspx?ID=VVDU5HPDTQC2-89-218798</Url>
      <Description>VVDU5HPDTQC2-89-218798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A1B36F4200EF4C97B4937A57A8FBD6" ma:contentTypeVersion="0" ma:contentTypeDescription="Создание документа." ma:contentTypeScope="" ma:versionID="3d0c4e7298b54b17aa6abd52ec012b9a">
  <xsd:schema xmlns:xsd="http://www.w3.org/2001/XMLSchema" xmlns:xs="http://www.w3.org/2001/XMLSchema" xmlns:p="http://schemas.microsoft.com/office/2006/metadata/properties" xmlns:ns2="a5444ea2-90b0-4ece-a612-f39e0dd9a22f" targetNamespace="http://schemas.microsoft.com/office/2006/metadata/properties" ma:root="true" ma:fieldsID="6851a3ce0b12ec4b385af7451be0fe06" ns2:_="">
    <xsd:import namespace="a5444ea2-90b0-4ece-a612-f39e0dd9a22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44ea2-90b0-4ece-a612-f39e0dd9a2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C483F8-308B-4C06-8194-C0B49DB9CA9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40502CD-669E-4EE8-B349-F047EBD1BD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8DBC7E-7668-4AA9-8DA7-FD5298FE4719}">
  <ds:schemaRefs>
    <ds:schemaRef ds:uri="http://purl.org/dc/terms/"/>
    <ds:schemaRef ds:uri="http://purl.org/dc/dcmitype/"/>
    <ds:schemaRef ds:uri="http://schemas.microsoft.com/office/infopath/2007/PartnerControls"/>
    <ds:schemaRef ds:uri="a5444ea2-90b0-4ece-a612-f39e0dd9a22f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990B4B0C-F60A-4861-BA78-B3DD690A7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444ea2-90b0-4ece-a612-f39e0dd9a2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4562</TotalTime>
  <Words>282</Words>
  <Application>Microsoft Office PowerPoint</Application>
  <PresentationFormat>Widescreen</PresentationFormat>
  <Paragraphs>67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Sylfaen</vt:lpstr>
      <vt:lpstr>Times New Roman</vt:lpstr>
      <vt:lpstr>Wingdings 3</vt:lpstr>
      <vt:lpstr>Ion</vt:lpstr>
      <vt:lpstr>PowerPoint Presentation</vt:lpstr>
      <vt:lpstr>ავტოგასამართი სადგურების ფასმაჩვენებლები   </vt:lpstr>
      <vt:lpstr>აგს ვახუშტი</vt:lpstr>
      <vt:lpstr>აგს ვარკეთილი</vt:lpstr>
      <vt:lpstr>აგს ისანი</vt:lpstr>
      <vt:lpstr>აგს მარიჯანი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Natia Kechkhuashvili</dc:creator>
  <cp:lastModifiedBy>Nana Shaishmelashvili</cp:lastModifiedBy>
  <cp:revision>156</cp:revision>
  <dcterms:created xsi:type="dcterms:W3CDTF">2022-06-06T10:12:59Z</dcterms:created>
  <dcterms:modified xsi:type="dcterms:W3CDTF">2024-04-04T13:14:02Z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0x0101005AA1B36F4200EF4C97B4937A57A8FBD6</vt:lpwstr>
  </property>
  <property fmtid="{D5CDD505-2E9C-101B-9397-08002B2CF9AE}" pid="3" name="_dlc_DocIdItemGuid">
    <vt:lpwstr>0fd646b9-9750-40c7-8633-ac4f20c5bb66</vt:lpwstr>
  </property>
</Properties>
</file>